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3"/>
  </p:sldMasterIdLst>
  <p:notesMasterIdLst>
    <p:notesMasterId r:id="rId5"/>
  </p:notesMasterIdLst>
  <p:sldIdLst>
    <p:sldId id="257" r:id="rId4"/>
    <p:sldId id="678" r:id="rId6"/>
    <p:sldId id="1009" r:id="rId7"/>
    <p:sldId id="1020" r:id="rId8"/>
    <p:sldId id="1025" r:id="rId9"/>
    <p:sldId id="1027" r:id="rId10"/>
    <p:sldId id="1029" r:id="rId11"/>
    <p:sldId id="1028" r:id="rId12"/>
    <p:sldId id="1012" r:id="rId13"/>
    <p:sldId id="1022" r:id="rId14"/>
    <p:sldId id="1014" r:id="rId15"/>
    <p:sldId id="1015" r:id="rId16"/>
    <p:sldId id="1016" r:id="rId17"/>
    <p:sldId id="1018" r:id="rId18"/>
    <p:sldId id="1019" r:id="rId19"/>
    <p:sldId id="1021" r:id="rId20"/>
    <p:sldId id="1024" r:id="rId21"/>
    <p:sldId id="1036" r:id="rId22"/>
    <p:sldId id="1023" r:id="rId23"/>
    <p:sldId id="1030" r:id="rId24"/>
    <p:sldId id="1031" r:id="rId25"/>
    <p:sldId id="1017" r:id="rId26"/>
    <p:sldId id="725" r:id="rId27"/>
    <p:sldId id="726" r:id="rId28"/>
    <p:sldId id="935" r:id="rId29"/>
    <p:sldId id="737" r:id="rId30"/>
    <p:sldId id="1034" r:id="rId31"/>
    <p:sldId id="1035" r:id="rId32"/>
    <p:sldId id="1038" r:id="rId33"/>
    <p:sldId id="1039" r:id="rId34"/>
    <p:sldId id="1040" r:id="rId35"/>
    <p:sldId id="1041" r:id="rId36"/>
    <p:sldId id="1042" r:id="rId37"/>
    <p:sldId id="1043" r:id="rId38"/>
    <p:sldId id="1044" r:id="rId39"/>
    <p:sldId id="1045" r:id="rId40"/>
    <p:sldId id="1046" r:id="rId41"/>
    <p:sldId id="1047" r:id="rId42"/>
    <p:sldId id="1051" r:id="rId43"/>
    <p:sldId id="936" r:id="rId44"/>
    <p:sldId id="938" r:id="rId45"/>
    <p:sldId id="982" r:id="rId46"/>
    <p:sldId id="1053" r:id="rId47"/>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6CBE6"/>
    <a:srgbClr val="1D4E79"/>
    <a:srgbClr val="1E4E79"/>
    <a:srgbClr val="5B9BD5"/>
    <a:srgbClr val="4B4E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9" autoAdjust="0"/>
    <p:restoredTop sz="94648" autoAdjust="0"/>
  </p:normalViewPr>
  <p:slideViewPr>
    <p:cSldViewPr snapToGrid="0" showGuides="1">
      <p:cViewPr varScale="1">
        <p:scale>
          <a:sx n="117" d="100"/>
          <a:sy n="117" d="100"/>
        </p:scale>
        <p:origin x="360" y="168"/>
      </p:cViewPr>
      <p:guideLst>
        <p:guide orient="horz" pos="2160"/>
        <p:guide pos="405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tableStyles" Target="tableStyles.xml"/><Relationship Id="rId5" Type="http://schemas.openxmlformats.org/officeDocument/2006/relationships/notesMaster" Target="notesMasters/notesMaster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p:cNvSpPr>
          <p:nvPr>
            <p:ph type="hdr" sz="quarter"/>
          </p:nvPr>
        </p:nvSpPr>
        <p:spPr>
          <a:xfrm>
            <a:off x="0" y="0"/>
            <a:ext cx="2970213" cy="458788"/>
          </a:xfrm>
          <a:prstGeom prst="rect">
            <a:avLst/>
          </a:prstGeom>
          <a:noFill/>
          <a:ln w="9525">
            <a:noFill/>
          </a:ln>
        </p:spPr>
        <p:txBody>
          <a:bodyPr vert="horz" anchor="t" anchorCtr="0"/>
          <a:lstStyle>
            <a:lvl1pPr eaLnBrk="1" hangingPunct="1">
              <a:buFont typeface="Arial" panose="020B0604020202020204" pitchFamily="34" charset="0"/>
              <a:buNone/>
              <a:defRPr noProof="1"/>
            </a:lvl1pPr>
          </a:lstStyle>
          <a:p>
            <a:pPr>
              <a:defRPr/>
            </a:pPr>
            <a:endParaRPr lang="zh-CN" altLang="en-US"/>
          </a:p>
        </p:txBody>
      </p:sp>
      <p:sp>
        <p:nvSpPr>
          <p:cNvPr id="3075" name="日期占位符 2"/>
          <p:cNvSpPr>
            <a:spLocks noGrp="1"/>
          </p:cNvSpPr>
          <p:nvPr>
            <p:ph type="dt"/>
          </p:nvPr>
        </p:nvSpPr>
        <p:spPr>
          <a:xfrm>
            <a:off x="3883025" y="0"/>
            <a:ext cx="2973388" cy="458788"/>
          </a:xfrm>
          <a:prstGeom prst="rect">
            <a:avLst/>
          </a:prstGeom>
          <a:noFill/>
          <a:ln w="9525">
            <a:noFill/>
          </a:ln>
        </p:spPr>
        <p:txBody>
          <a:bodyPr vert="horz" anchor="t" anchorCtr="0"/>
          <a:lstStyle>
            <a:lvl1pPr eaLnBrk="1" hangingPunct="1">
              <a:buFont typeface="Arial" panose="020B0604020202020204" pitchFamily="34" charset="0"/>
              <a:buNone/>
              <a:defRPr noProof="1">
                <a:cs typeface="+mn-cs"/>
              </a:defRPr>
            </a:lvl1pPr>
          </a:lstStyle>
          <a:p>
            <a:pPr>
              <a:defRPr/>
            </a:pPr>
            <a:fld id="{AE779D02-3341-8641-B00F-0F9C3D19DB5C}" type="datetime1">
              <a:rPr lang="zh-CN" altLang="en-US"/>
            </a:fld>
            <a:endParaRPr lang="zh-CN" altLang="en-US">
              <a:cs typeface="Arial" panose="020B0604020202020204" pitchFamily="34" charset="0"/>
            </a:endParaRPr>
          </a:p>
        </p:txBody>
      </p:sp>
      <p:sp>
        <p:nvSpPr>
          <p:cNvPr id="25604"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101" name="备注占位符 4"/>
          <p:cNvSpPr>
            <a:spLocks noGrp="1" noRot="1" noChangeAspect="1" noChangeArrowheads="1"/>
          </p:cNvSpPr>
          <p:nvPr/>
        </p:nvSpPr>
        <p:spPr bwMode="auto">
          <a:xfrm>
            <a:off x="685800" y="4400550"/>
            <a:ext cx="5486400" cy="3600450"/>
          </a:xfrm>
          <a:prstGeom prst="rect">
            <a:avLst/>
          </a:prstGeom>
          <a:noFill/>
          <a:ln>
            <a:noFill/>
          </a:ln>
        </p:spPr>
        <p:txBody>
          <a:bodyPr anchor="ctr"/>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zh-CN" altLang="en-US"/>
              <a:t>单击此处编辑母版文本样式</a:t>
            </a:r>
            <a:endParaRPr lang="zh-CN" altLang="en-US"/>
          </a:p>
          <a:p>
            <a:pPr lvl="1" eaLnBrk="1" hangingPunct="1">
              <a:buFont typeface="Arial" panose="020B0604020202020204" pitchFamily="34" charset="0"/>
              <a:buNone/>
              <a:defRPr/>
            </a:pPr>
            <a:r>
              <a:rPr lang="zh-CN" altLang="en-US"/>
              <a:t>第二级</a:t>
            </a:r>
            <a:endParaRPr lang="zh-CN" altLang="en-US"/>
          </a:p>
          <a:p>
            <a:pPr lvl="2" eaLnBrk="1" hangingPunct="1">
              <a:buFont typeface="Arial" panose="020B0604020202020204" pitchFamily="34" charset="0"/>
              <a:buNone/>
              <a:defRPr/>
            </a:pPr>
            <a:r>
              <a:rPr lang="zh-CN" altLang="en-US"/>
              <a:t>第三级</a:t>
            </a:r>
            <a:endParaRPr lang="zh-CN" altLang="en-US"/>
          </a:p>
          <a:p>
            <a:pPr lvl="3" eaLnBrk="1" hangingPunct="1">
              <a:buFont typeface="Arial" panose="020B0604020202020204" pitchFamily="34" charset="0"/>
              <a:buNone/>
              <a:defRPr/>
            </a:pPr>
            <a:r>
              <a:rPr lang="zh-CN" altLang="en-US"/>
              <a:t>第四级</a:t>
            </a:r>
            <a:endParaRPr lang="zh-CN" altLang="en-US"/>
          </a:p>
          <a:p>
            <a:pPr lvl="4" eaLnBrk="1" hangingPunct="1">
              <a:buFont typeface="Arial" panose="020B0604020202020204" pitchFamily="34" charset="0"/>
              <a:buNone/>
              <a:defRPr/>
            </a:pPr>
            <a:r>
              <a:rPr lang="zh-CN" altLang="en-US"/>
              <a:t>第五级</a:t>
            </a:r>
            <a:endParaRPr lang="zh-CN" altLang="en-US"/>
          </a:p>
        </p:txBody>
      </p:sp>
      <p:sp>
        <p:nvSpPr>
          <p:cNvPr id="3078" name="页脚占位符 5"/>
          <p:cNvSpPr>
            <a:spLocks noGrp="1"/>
          </p:cNvSpPr>
          <p:nvPr>
            <p:ph type="ftr" sz="quarter"/>
          </p:nvPr>
        </p:nvSpPr>
        <p:spPr>
          <a:xfrm>
            <a:off x="0" y="8685213"/>
            <a:ext cx="2970213" cy="458787"/>
          </a:xfrm>
          <a:prstGeom prst="rect">
            <a:avLst/>
          </a:prstGeom>
          <a:noFill/>
          <a:ln w="9525">
            <a:noFill/>
          </a:ln>
        </p:spPr>
        <p:txBody>
          <a:bodyPr vert="horz" anchor="b" anchorCtr="0"/>
          <a:lstStyle>
            <a:lvl1pPr eaLnBrk="1" hangingPunct="1">
              <a:buFont typeface="Arial" panose="020B0604020202020204" pitchFamily="34" charset="0"/>
              <a:buNone/>
              <a:defRPr noProof="1"/>
            </a:lvl1pPr>
          </a:lstStyle>
          <a:p>
            <a:pPr>
              <a:defRPr/>
            </a:pPr>
            <a:endParaRPr lang="zh-CN" altLang="en-US"/>
          </a:p>
        </p:txBody>
      </p:sp>
      <p:sp>
        <p:nvSpPr>
          <p:cNvPr id="3079" name="灯片编号占位符 6"/>
          <p:cNvSpPr>
            <a:spLocks noGrp="1"/>
          </p:cNvSpPr>
          <p:nvPr>
            <p:ph type="sldNum" sz="quarter"/>
          </p:nvPr>
        </p:nvSpPr>
        <p:spPr>
          <a:xfrm>
            <a:off x="3883025" y="8685213"/>
            <a:ext cx="2973388" cy="458787"/>
          </a:xfrm>
          <a:prstGeom prst="rect">
            <a:avLst/>
          </a:prstGeom>
          <a:noFill/>
          <a:ln w="9525">
            <a:noFill/>
          </a:ln>
        </p:spPr>
        <p:txBody>
          <a:bodyPr vert="horz" wrap="square" lIns="91440" tIns="45720" rIns="91440" bIns="45720" numCol="1" anchor="b" anchorCtr="0" compatLnSpc="1"/>
          <a:lstStyle>
            <a:lvl1pPr eaLnBrk="1" hangingPunct="1">
              <a:buFont typeface="Arial" panose="020B0604020202020204" pitchFamily="34" charset="0"/>
              <a:buNone/>
              <a:defRPr/>
            </a:lvl1pPr>
          </a:lstStyle>
          <a:p>
            <a:pPr>
              <a:defRPr/>
            </a:pPr>
            <a:fld id="{02DEFFD2-1C9C-1D42-BAE1-387AB4C44634}"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0" rtl="0" eaLnBrk="0" fontAlgn="base" latinLnBrk="1" hangingPunct="0">
      <a:spcBef>
        <a:spcPct val="0"/>
      </a:spcBef>
      <a:spcAft>
        <a:spcPct val="0"/>
      </a:spcAft>
      <a:defRPr sz="1200" kern="1200">
        <a:solidFill>
          <a:schemeClr val="bg1"/>
        </a:solidFill>
        <a:latin typeface="Arial" panose="020B0604020202020204" pitchFamily="34" charset="0"/>
      </a:defRPr>
    </a:lvl1pPr>
    <a:lvl2pPr lvl="1" algn="l" defTabSz="0" rtl="0" eaLnBrk="0" fontAlgn="base" latinLnBrk="1" hangingPunct="0">
      <a:spcBef>
        <a:spcPct val="0"/>
      </a:spcBef>
      <a:spcAft>
        <a:spcPct val="0"/>
      </a:spcAft>
      <a:defRPr sz="1200" kern="1200">
        <a:solidFill>
          <a:schemeClr val="bg1"/>
        </a:solidFill>
        <a:latin typeface="Arial" panose="020B0604020202020204" pitchFamily="34" charset="0"/>
      </a:defRPr>
    </a:lvl2pPr>
    <a:lvl3pPr lvl="2" algn="l" defTabSz="0" rtl="0" eaLnBrk="0" fontAlgn="base" latinLnBrk="1" hangingPunct="0">
      <a:spcBef>
        <a:spcPct val="0"/>
      </a:spcBef>
      <a:spcAft>
        <a:spcPct val="0"/>
      </a:spcAft>
      <a:defRPr sz="1200" kern="1200">
        <a:solidFill>
          <a:schemeClr val="bg1"/>
        </a:solidFill>
        <a:latin typeface="Arial" panose="020B0604020202020204" pitchFamily="34" charset="0"/>
      </a:defRPr>
    </a:lvl3pPr>
    <a:lvl4pPr lvl="3" algn="l" defTabSz="0" rtl="0" eaLnBrk="0" fontAlgn="base" latinLnBrk="1" hangingPunct="0">
      <a:spcBef>
        <a:spcPct val="0"/>
      </a:spcBef>
      <a:spcAft>
        <a:spcPct val="0"/>
      </a:spcAft>
      <a:defRPr sz="1200" kern="1200">
        <a:solidFill>
          <a:schemeClr val="bg1"/>
        </a:solidFill>
        <a:latin typeface="Arial" panose="020B0604020202020204" pitchFamily="34" charset="0"/>
      </a:defRPr>
    </a:lvl4pPr>
    <a:lvl5pPr lvl="4" algn="l" defTabSz="0" rtl="0" eaLnBrk="0" fontAlgn="base" latinLnBrk="1" hangingPunct="0">
      <a:spcBef>
        <a:spcPct val="0"/>
      </a:spcBef>
      <a:spcAft>
        <a:spcPct val="0"/>
      </a:spcAft>
      <a:defRPr sz="1200" kern="1200">
        <a:solidFill>
          <a:schemeClr val="bg1"/>
        </a:solidFill>
        <a:latin typeface="Arial" panose="020B0604020202020204" pitchFamily="34" charset="0"/>
      </a:defRPr>
    </a:lvl5pPr>
    <a:lvl6pPr marL="2286000" lvl="5" indent="0" algn="l" defTabSz="0" eaLnBrk="0" fontAlgn="base" latinLnBrk="1" hangingPunct="0">
      <a:lnSpc>
        <a:spcPct val="100000"/>
      </a:lnSpc>
      <a:spcBef>
        <a:spcPct val="0"/>
      </a:spcBef>
      <a:spcAft>
        <a:spcPct val="0"/>
      </a:spcAft>
      <a:buNone/>
      <a:defRPr sz="1200" i="0" kern="1200" baseline="0">
        <a:solidFill>
          <a:schemeClr val="bg1"/>
        </a:solidFill>
      </a:defRPr>
    </a:lvl6pPr>
    <a:lvl7pPr marL="2743200" lvl="6" indent="0" algn="l" defTabSz="0" eaLnBrk="0" fontAlgn="base" latinLnBrk="1" hangingPunct="0">
      <a:lnSpc>
        <a:spcPct val="100000"/>
      </a:lnSpc>
      <a:spcBef>
        <a:spcPct val="0"/>
      </a:spcBef>
      <a:spcAft>
        <a:spcPct val="0"/>
      </a:spcAft>
      <a:buNone/>
      <a:defRPr sz="1200" i="0" kern="1200" baseline="0">
        <a:solidFill>
          <a:schemeClr val="bg1"/>
        </a:solidFill>
      </a:defRPr>
    </a:lvl7pPr>
    <a:lvl8pPr marL="3200400" lvl="7" indent="0" algn="l" defTabSz="0" eaLnBrk="0" fontAlgn="base" latinLnBrk="1" hangingPunct="0">
      <a:lnSpc>
        <a:spcPct val="100000"/>
      </a:lnSpc>
      <a:spcBef>
        <a:spcPct val="0"/>
      </a:spcBef>
      <a:spcAft>
        <a:spcPct val="0"/>
      </a:spcAft>
      <a:buNone/>
      <a:defRPr sz="1200" i="0" kern="1200" baseline="0">
        <a:solidFill>
          <a:schemeClr val="bg1"/>
        </a:solidFill>
      </a:defRPr>
    </a:lvl8pPr>
    <a:lvl9pPr marL="3657600" lvl="8" indent="0" algn="l" defTabSz="0" eaLnBrk="0" fontAlgn="base" latinLnBrk="1" hangingPunct="0">
      <a:lnSpc>
        <a:spcPct val="100000"/>
      </a:lnSpc>
      <a:spcBef>
        <a:spcPct val="0"/>
      </a:spcBef>
      <a:spcAft>
        <a:spcPct val="0"/>
      </a:spcAft>
      <a:buNone/>
      <a:defRPr sz="1200" i="0" kern="1200" baseline="0">
        <a:solidFill>
          <a:schemeClr val="bg1"/>
        </a:solidFil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p:nvPr>
        </p:nvSpPr>
        <p:spPr/>
      </p:sp>
      <p:sp>
        <p:nvSpPr>
          <p:cNvPr id="27650" name="备注占位符 2"/>
          <p:cNvSpPr>
            <a:spLocks noGrp="1" noChangeArrowheads="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ea typeface="宋体" panose="02010600030101010101" pitchFamily="2" charset="-122"/>
            </a:endParaRPr>
          </a:p>
        </p:txBody>
      </p:sp>
      <p:sp>
        <p:nvSpPr>
          <p:cNvPr id="27651" name="灯片编号占位符 3"/>
          <p:cNvSpPr>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61AE85-9831-8B48-85A1-C437B22E833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9785DAC2-3B4B-484C-9F94-CFB118D2F374}"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88D616F-78FD-C040-B633-2BF6A3BDDB11}"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8A2C239-4F53-6843-895E-4810BABB4658}"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ACB8C5B-4269-7343-9357-0038C3CF3A5C}"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B41C1DB1-1A5B-E442-822B-AE01646DC36B}"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7DEC0D1-05BE-D845-990D-18174DCA5163}"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383BC48C-821D-144B-B8FD-E83DC4C3AB84}"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6E5C77B-66D9-1145-B1F8-0D45C7F5DAB3}"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BBCBDD7D-1016-4641-96A7-2FF018960AC2}"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FEB6B0B-D8BC-B74A-A991-25164090D261}"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B41E93BF-AE01-914E-8E41-8D68FEBA90D3}"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09AAE47-6097-1849-9D9E-AFD4C90C53A9}"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1CAD2C2E-9CC5-B94B-B377-E917FE50242A}"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02DFED-C649-2142-8F95-930523FBCFBF}"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1186774" y="2665379"/>
            <a:ext cx="4873574"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256938" y="2665379"/>
            <a:ext cx="4897576"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27C1B1A4-09E9-A34B-A4D0-A9BAAD70EEF7}" type="datetime1">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1858358-6A05-A147-A3BA-B5677CE76303}"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BEB74E0D-2332-0E48-8902-9D7F07C9BB5E}" type="datetime1">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9E0C577-08C9-044B-8E57-974D3A3669D1}"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97E22BD-FFD6-9A40-8098-9842D18BF61F}" type="datetime1">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8AE5822-6DAA-004D-86CC-62F8847A5FCF}"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881DC5EE-0910-A040-AE9C-13502B31B8F0}"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E7863BB-34B4-C248-BAB8-5F2BA5F7EEA2}"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35D8DD16-4640-9449-ACF3-164690D7A710}"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32D2BAC-D46A-0B4F-8B67-152B63A0B45A}"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0522AC2B-4667-094A-84D6-A756A893EE52}"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E67762D-2178-E64B-B60D-6B92B0EC3A3F}"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F328B739-9EC0-BB4A-B4BC-A8C85822F62E}"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DFF198-0CF5-0640-BD2D-6098CEB5481C}"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0F7C913D-D65F-AF40-B7E5-681F6C9044CF}"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8657A33-C0D4-DE45-83A6-99DD20523297}"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FBD7E5CC-D0F3-CD45-BD49-9F78AF3D45D3}"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21D670F-5FAB-994C-8E26-E394661AADAA}"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518001C-71D1-774E-A213-2A2CE95E044D}"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8A37C14-BA72-0D4A-A2B2-CF3F6D34A84F}"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1186774" y="2665379"/>
            <a:ext cx="4873574"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256938" y="2665379"/>
            <a:ext cx="4897576"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4BE2E0C7-6D40-DE4C-BE2E-C27C1E4F1E33}" type="datetime1">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A617D43-A096-E045-89AC-2136D9B0212E}"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B544BCAE-B8F4-DB44-AEAF-56C736D5F983}" type="datetime1">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7225845-5C9F-424D-88FF-78606F1245CF}"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CC58341-949F-6F44-BA79-B24F49BFA5C6}" type="datetime1">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A57CAEC-A8B0-2041-9520-19F4E907C2C0}"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52A34594-E3E1-E14E-BC81-D73E147EB1B6}"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F5BCEF5-0218-5D4C-B64C-1FC7CC1AC835}"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AB3C51C-0899-3041-82C3-EF6C5E78100E}"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D662E12-98D6-214D-86A7-7D56FDACD8B3}"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026" name="组合 1025"/>
          <p:cNvGrpSpPr/>
          <p:nvPr/>
        </p:nvGrpSpPr>
        <p:grpSpPr bwMode="auto">
          <a:xfrm>
            <a:off x="0" y="0"/>
            <a:ext cx="12198350" cy="6878638"/>
            <a:chOff x="0" y="0"/>
            <a:chExt cx="12222519" cy="6878155"/>
          </a:xfrm>
        </p:grpSpPr>
        <p:grpSp>
          <p:nvGrpSpPr>
            <p:cNvPr id="2" name="组合 1026"/>
            <p:cNvGrpSpPr>
              <a:grpSpLocks noChangeAspect="1"/>
            </p:cNvGrpSpPr>
            <p:nvPr/>
          </p:nvGrpSpPr>
          <p:grpSpPr bwMode="auto">
            <a:xfrm>
              <a:off x="0" y="1"/>
              <a:ext cx="12216000" cy="6878154"/>
              <a:chOff x="0" y="0"/>
              <a:chExt cx="12216000" cy="6878154"/>
            </a:xfrm>
          </p:grpSpPr>
          <p:pic>
            <p:nvPicPr>
              <p:cNvPr id="3" name="图片 9"/>
              <p:cNvPicPr>
                <a:picLocks noChangeAspect="1" noChangeArrowheads="1"/>
              </p:cNvPicPr>
              <p:nvPr/>
            </p:nvPicPr>
            <p:blipFill>
              <a:blip r:embed="rId1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图片 10"/>
              <p:cNvPicPr>
                <a:picLocks noChangeAspect="1" noChangeArrowheads="1"/>
              </p:cNvPicPr>
              <p:nvPr/>
            </p:nvPicPr>
            <p:blipFill>
              <a:blip r:embed="rId1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矩形 8"/>
            <p:cNvSpPr>
              <a:spLocks noChangeArrowheads="1"/>
            </p:cNvSpPr>
            <p:nvPr/>
          </p:nvSpPr>
          <p:spPr bwMode="auto">
            <a:xfrm>
              <a:off x="30223" y="0"/>
              <a:ext cx="12192296" cy="6857518"/>
            </a:xfrm>
            <a:prstGeom prst="rect">
              <a:avLst/>
            </a:prstGeom>
            <a:solidFill>
              <a:srgbClr val="FFFFFF">
                <a:alpha val="59999"/>
              </a:srgbClr>
            </a:solidFill>
            <a:ln>
              <a:noFill/>
            </a:ln>
          </p:spPr>
          <p:txBody>
            <a:bodyPr anchor="ctr"/>
            <a:lstStyle>
              <a:lvl1pPr>
                <a:buFont typeface="Arial" panose="020B0604020202020204" pitchFamily="34" charset="0"/>
                <a:defRPr>
                  <a:solidFill>
                    <a:schemeClr val="tx1"/>
                  </a:solidFill>
                  <a:latin typeface="Arial" panose="020B0604020202020204" pitchFamily="34" charset="0"/>
                  <a:cs typeface="Arial" panose="020B0604020202020204" pitchFamily="34" charset="0"/>
                </a:defRPr>
              </a:lvl1pPr>
              <a:lvl2pPr marL="742950" indent="-285750">
                <a:buFont typeface="Arial" panose="020B0604020202020204" pitchFamily="34" charset="0"/>
                <a:defRPr>
                  <a:solidFill>
                    <a:schemeClr val="tx1"/>
                  </a:solidFill>
                  <a:latin typeface="Arial" panose="020B0604020202020204" pitchFamily="34" charset="0"/>
                  <a:cs typeface="Arial" panose="020B0604020202020204" pitchFamily="34" charset="0"/>
                </a:defRPr>
              </a:lvl2pPr>
              <a:lvl3pPr marL="1143000" indent="-228600">
                <a:buFont typeface="Arial" panose="020B0604020202020204" pitchFamily="34" charset="0"/>
                <a:defRPr>
                  <a:solidFill>
                    <a:schemeClr val="tx1"/>
                  </a:solidFill>
                  <a:latin typeface="Arial" panose="020B0604020202020204" pitchFamily="34" charset="0"/>
                  <a:cs typeface="Arial" panose="020B0604020202020204" pitchFamily="34" charset="0"/>
                </a:defRPr>
              </a:lvl3pPr>
              <a:lvl4pPr marL="1600200" indent="-228600">
                <a:buFont typeface="Arial" panose="020B0604020202020204" pitchFamily="34" charset="0"/>
                <a:defRPr>
                  <a:solidFill>
                    <a:schemeClr val="tx1"/>
                  </a:solidFill>
                  <a:latin typeface="Arial" panose="020B0604020202020204" pitchFamily="34" charset="0"/>
                  <a:cs typeface="Arial" panose="020B0604020202020204" pitchFamily="34" charset="0"/>
                </a:defRPr>
              </a:lvl4pPr>
              <a:lvl5pPr marL="2057400" indent="-228600">
                <a:buFont typeface="Arial" panose="020B0604020202020204" pitchFamily="34" charse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zh-CN" altLang="en-US">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027"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8" name="文本占位符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sym typeface="Calibri" panose="020F0502020204030204" pitchFamily="34" charset="0"/>
              </a:rPr>
              <a:t>第三级</a:t>
            </a:r>
            <a:endParaRPr lang="zh-CN" altLang="en-US">
              <a:sym typeface="Calibri" panose="020F0502020204030204" pitchFamily="34" charset="0"/>
            </a:endParaRPr>
          </a:p>
          <a:p>
            <a:pPr lvl="3"/>
            <a:r>
              <a:rPr lang="zh-CN" altLang="en-US">
                <a:sym typeface="Calibri" panose="020F0502020204030204" pitchFamily="34" charset="0"/>
              </a:rPr>
              <a:t>第四级</a:t>
            </a:r>
            <a:endParaRPr lang="zh-CN" altLang="en-US">
              <a:sym typeface="Calibri" panose="020F0502020204030204" pitchFamily="34" charset="0"/>
            </a:endParaRPr>
          </a:p>
          <a:p>
            <a:pPr lvl="4"/>
            <a:r>
              <a:rPr lang="zh-CN" altLang="en-US">
                <a:sym typeface="Calibri" panose="020F0502020204030204" pitchFamily="34" charset="0"/>
              </a:rPr>
              <a:t>第五级</a:t>
            </a:r>
            <a:endParaRPr lang="zh-CN" altLang="en-US">
              <a:sym typeface="Calibri" panose="020F0502020204030204" pitchFamily="34" charset="0"/>
            </a:endParaRPr>
          </a:p>
        </p:txBody>
      </p:sp>
      <p:sp>
        <p:nvSpPr>
          <p:cNvPr id="1033" name="日期占位符 3"/>
          <p:cNvSpPr>
            <a:spLocks noGrp="1"/>
          </p:cNvSpPr>
          <p:nvPr>
            <p:ph type="dt" sz="half"/>
          </p:nvPr>
        </p:nvSpPr>
        <p:spPr>
          <a:xfrm>
            <a:off x="838200" y="6356350"/>
            <a:ext cx="2743200" cy="365125"/>
          </a:xfrm>
          <a:prstGeom prst="rect">
            <a:avLst/>
          </a:prstGeom>
          <a:noFill/>
          <a:ln w="9525">
            <a:noFill/>
          </a:ln>
        </p:spPr>
        <p:txBody>
          <a:bodyPr vert="horz" anchor="ctr" anchorCtr="0"/>
          <a:lstStyle>
            <a:lvl1pPr eaLnBrk="1" hangingPunct="1">
              <a:buFont typeface="Arial" panose="020B0604020202020204" pitchFamily="34" charset="0"/>
              <a:buNone/>
              <a:defRPr sz="1200" noProof="1">
                <a:solidFill>
                  <a:srgbClr val="898989"/>
                </a:solidFill>
                <a:ea typeface="宋体" panose="02010600030101010101" pitchFamily="2" charset="-122"/>
                <a:cs typeface="+mn-cs"/>
              </a:defRPr>
            </a:lvl1pPr>
          </a:lstStyle>
          <a:p>
            <a:pPr>
              <a:defRPr/>
            </a:pPr>
            <a:fld id="{CA415B94-4069-BD4E-91F0-F2E7672306C8}" type="datetime1">
              <a:rPr lang="zh-CN" altLang="en-US"/>
            </a:fld>
            <a:endParaRPr lang="zh-CN" altLang="en-US">
              <a:cs typeface="Arial" panose="020B0604020202020204" pitchFamily="34" charset="0"/>
            </a:endParaRPr>
          </a:p>
        </p:txBody>
      </p:sp>
      <p:sp>
        <p:nvSpPr>
          <p:cNvPr id="1034" name="页脚占位符 4"/>
          <p:cNvSpPr>
            <a:spLocks noGrp="1"/>
          </p:cNvSpPr>
          <p:nvPr>
            <p:ph type="ftr" sz="quarter"/>
          </p:nvPr>
        </p:nvSpPr>
        <p:spPr>
          <a:xfrm>
            <a:off x="4038600" y="6356350"/>
            <a:ext cx="4114800" cy="365125"/>
          </a:xfrm>
          <a:prstGeom prst="rect">
            <a:avLst/>
          </a:prstGeom>
          <a:noFill/>
          <a:ln w="9525">
            <a:noFill/>
          </a:ln>
        </p:spPr>
        <p:txBody>
          <a:bodyPr vert="horz" anchor="ctr" anchorCtr="0"/>
          <a:lstStyle>
            <a:lvl1pPr algn="ctr" eaLnBrk="1" hangingPunct="1">
              <a:buFont typeface="Arial" panose="020B0604020202020204" pitchFamily="34" charset="0"/>
              <a:buNone/>
              <a:defRPr sz="1200" noProof="1">
                <a:solidFill>
                  <a:srgbClr val="898989"/>
                </a:solidFill>
                <a:ea typeface="宋体" panose="02010600030101010101" pitchFamily="2" charset="-122"/>
              </a:defRPr>
            </a:lvl1pPr>
          </a:lstStyle>
          <a:p>
            <a:pPr>
              <a:defRPr/>
            </a:pPr>
            <a:endParaRPr lang="zh-CN" altLang="en-US"/>
          </a:p>
        </p:txBody>
      </p:sp>
      <p:sp>
        <p:nvSpPr>
          <p:cNvPr id="1035" name="灯片编号占位符 5"/>
          <p:cNvSpPr>
            <a:spLocks noGrp="1"/>
          </p:cNvSpPr>
          <p:nvPr>
            <p:ph type="sldNum" sz="quarter"/>
          </p:nvPr>
        </p:nvSpPr>
        <p:spPr>
          <a:xfrm>
            <a:off x="8610600" y="6356350"/>
            <a:ext cx="2743200" cy="365125"/>
          </a:xfrm>
          <a:prstGeom prst="rect">
            <a:avLst/>
          </a:prstGeom>
          <a:noFill/>
          <a:ln w="9525">
            <a:noFill/>
          </a:ln>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ea typeface="宋体" panose="02010600030101010101" pitchFamily="2" charset="-122"/>
              </a:defRPr>
            </a:lvl1pPr>
          </a:lstStyle>
          <a:p>
            <a:pPr>
              <a:defRPr/>
            </a:pPr>
            <a:fld id="{A289614A-F61F-CE44-AE6D-6ADC3A9D6E2A}" type="slidenum">
              <a:rPr lang="zh-CN" altLang="en-US"/>
            </a:fld>
            <a:endParaRPr lang="zh-CN" altLang="en-US"/>
          </a:p>
        </p:txBody>
      </p:sp>
      <p:pic>
        <p:nvPicPr>
          <p:cNvPr id="1032" name="Picture 7" descr="领事司徽标_副本"/>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847388" y="215900"/>
            <a:ext cx="1195387"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latinLnBrk="1" hangingPunct="0">
        <a:lnSpc>
          <a:spcPct val="90000"/>
        </a:lnSpc>
        <a:spcBef>
          <a:spcPct val="0"/>
        </a:spcBef>
        <a:spcAft>
          <a:spcPct val="0"/>
        </a:spcAft>
        <a:defRPr sz="300" b="1" kern="1200">
          <a:solidFill>
            <a:schemeClr val="tx2"/>
          </a:solidFill>
          <a:latin typeface="+mj-lt"/>
          <a:ea typeface="+mj-ea"/>
          <a:cs typeface="+mj-cs"/>
        </a:defRPr>
      </a:lvl1pPr>
      <a:lvl2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2pPr>
      <a:lvl3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3pPr>
      <a:lvl4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4pPr>
      <a:lvl5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5pPr>
      <a:lvl6pPr marL="13716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6pPr>
      <a:lvl7pPr marL="18288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7pPr>
      <a:lvl8pPr marL="22860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8pPr>
      <a:lvl9pPr marL="27432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9pPr>
    </p:titleStyle>
    <p:body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kern="1200">
          <a:solidFill>
            <a:schemeClr val="bg1"/>
          </a:solidFill>
          <a:latin typeface="+mn-lt"/>
          <a:ea typeface="+mn-ea"/>
          <a:cs typeface="+mn-cs"/>
        </a:defRPr>
      </a:lvl1pPr>
      <a:lvl2pPr marL="228600" lvl="1" indent="228600" algn="l" rtl="0" eaLnBrk="0" fontAlgn="base" latinLnBrk="1" hangingPunct="0">
        <a:lnSpc>
          <a:spcPct val="90000"/>
        </a:lnSpc>
        <a:spcBef>
          <a:spcPts val="1000"/>
        </a:spcBef>
        <a:spcAft>
          <a:spcPct val="0"/>
        </a:spcAft>
        <a:buSzPct val="100000"/>
        <a:buFont typeface="Arial" panose="020B0604020202020204" pitchFamily="34" charset="0"/>
        <a:buChar char="•"/>
        <a:defRPr sz="2800" i="1" kern="1200">
          <a:solidFill>
            <a:schemeClr val="bg1"/>
          </a:solidFill>
          <a:latin typeface="Arial" panose="020B0604020202020204" pitchFamily="34" charset="0"/>
          <a:ea typeface="+mn-ea"/>
          <a:cs typeface="+mn-cs"/>
        </a:defRPr>
      </a:lvl2pPr>
      <a:lvl3pPr marL="228600" lvl="2" indent="685800" algn="l" rtl="0" eaLnBrk="0" fontAlgn="base" latinLnBrk="1" hangingPunct="0">
        <a:lnSpc>
          <a:spcPct val="90000"/>
        </a:lnSpc>
        <a:spcBef>
          <a:spcPts val="1000"/>
        </a:spcBef>
        <a:spcAft>
          <a:spcPct val="0"/>
        </a:spcAft>
        <a:buSzPct val="100000"/>
        <a:buFont typeface="Arial" panose="020B0604020202020204" pitchFamily="34" charset="0"/>
        <a:buChar char="•"/>
        <a:defRPr sz="2400" i="1"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3pPr>
      <a:lvl4pPr marL="1143000" lvl="3" indent="228600" algn="l" rtl="0" eaLnBrk="0" fontAlgn="base" hangingPunct="0">
        <a:lnSpc>
          <a:spcPct val="90000"/>
        </a:lnSpc>
        <a:spcBef>
          <a:spcPts val="500"/>
        </a:spcBef>
        <a:spcAft>
          <a:spcPct val="0"/>
        </a:spcAft>
        <a:buSzPct val="100000"/>
        <a:buFont typeface="Arial" panose="020B0604020202020204" pitchFamily="34" charset="0"/>
        <a:buChar char="•"/>
        <a:defRPr sz="2000" i="1"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4pPr>
      <a:lvl5pPr marL="1600200" lvl="4" indent="228600" algn="l" rtl="0" eaLnBrk="0" fontAlgn="base" hangingPunct="0">
        <a:lnSpc>
          <a:spcPct val="90000"/>
        </a:lnSpc>
        <a:spcBef>
          <a:spcPts val="500"/>
        </a:spcBef>
        <a:spcAft>
          <a:spcPct val="0"/>
        </a:spcAft>
        <a:buSzPct val="100000"/>
        <a:buFont typeface="Arial" panose="020B0604020202020204" pitchFamily="34" charset="0"/>
        <a:buChar char="•"/>
        <a:defRPr i="1"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5pPr>
      <a:lvl6pPr marL="2514600" lvl="5"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6pPr>
      <a:lvl7pPr marL="2971800" lvl="6"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7pPr>
      <a:lvl8pPr marL="3429000" lvl="7"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8pPr>
      <a:lvl9pPr marL="3886200" lvl="8"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3314" name="组合 2049"/>
          <p:cNvGrpSpPr/>
          <p:nvPr/>
        </p:nvGrpSpPr>
        <p:grpSpPr bwMode="auto">
          <a:xfrm>
            <a:off x="0" y="0"/>
            <a:ext cx="12196763" cy="6878638"/>
            <a:chOff x="0" y="0"/>
            <a:chExt cx="12222519" cy="6878155"/>
          </a:xfrm>
        </p:grpSpPr>
        <p:grpSp>
          <p:nvGrpSpPr>
            <p:cNvPr id="13321" name="组合 2050"/>
            <p:cNvGrpSpPr>
              <a:grpSpLocks noChangeAspect="1"/>
            </p:cNvGrpSpPr>
            <p:nvPr/>
          </p:nvGrpSpPr>
          <p:grpSpPr bwMode="auto">
            <a:xfrm>
              <a:off x="0" y="1"/>
              <a:ext cx="12216000" cy="6878154"/>
              <a:chOff x="0" y="0"/>
              <a:chExt cx="12216000" cy="6878154"/>
            </a:xfrm>
          </p:grpSpPr>
          <p:pic>
            <p:nvPicPr>
              <p:cNvPr id="13323" name="图片 9"/>
              <p:cNvPicPr>
                <a:picLocks noChangeAspect="1" noChangeArrowheads="1"/>
              </p:cNvPicPr>
              <p:nvPr/>
            </p:nvPicPr>
            <p:blipFill>
              <a:blip r:embed="rId1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4" name="图片 10"/>
              <p:cNvPicPr>
                <a:picLocks noChangeAspect="1" noChangeArrowheads="1"/>
              </p:cNvPicPr>
              <p:nvPr/>
            </p:nvPicPr>
            <p:blipFill>
              <a:blip r:embed="rId1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322" name="矩形 8"/>
            <p:cNvSpPr>
              <a:spLocks noChangeArrowheads="1"/>
            </p:cNvSpPr>
            <p:nvPr/>
          </p:nvSpPr>
          <p:spPr bwMode="auto">
            <a:xfrm>
              <a:off x="30227" y="0"/>
              <a:ext cx="12192292" cy="6857518"/>
            </a:xfrm>
            <a:prstGeom prst="rect">
              <a:avLst/>
            </a:prstGeom>
            <a:solidFill>
              <a:srgbClr val="FFFFFF">
                <a:alpha val="59999"/>
              </a:srgbClr>
            </a:solidFill>
            <a:ln>
              <a:noFill/>
            </a:ln>
          </p:spPr>
          <p:txBody>
            <a:bodyPr anchor="ctr"/>
            <a:lstStyle>
              <a:lvl1pPr>
                <a:buFont typeface="Arial" panose="020B0604020202020204" pitchFamily="34" charset="0"/>
                <a:defRPr>
                  <a:solidFill>
                    <a:schemeClr val="tx1"/>
                  </a:solidFill>
                  <a:latin typeface="Arial" panose="020B0604020202020204" pitchFamily="34" charset="0"/>
                  <a:cs typeface="Arial" panose="020B0604020202020204" pitchFamily="34" charset="0"/>
                </a:defRPr>
              </a:lvl1pPr>
              <a:lvl2pPr marL="742950" indent="-285750">
                <a:buFont typeface="Arial" panose="020B0604020202020204" pitchFamily="34" charset="0"/>
                <a:defRPr>
                  <a:solidFill>
                    <a:schemeClr val="tx1"/>
                  </a:solidFill>
                  <a:latin typeface="Arial" panose="020B0604020202020204" pitchFamily="34" charset="0"/>
                  <a:cs typeface="Arial" panose="020B0604020202020204" pitchFamily="34" charset="0"/>
                </a:defRPr>
              </a:lvl2pPr>
              <a:lvl3pPr marL="1143000" indent="-228600">
                <a:buFont typeface="Arial" panose="020B0604020202020204" pitchFamily="34" charset="0"/>
                <a:defRPr>
                  <a:solidFill>
                    <a:schemeClr val="tx1"/>
                  </a:solidFill>
                  <a:latin typeface="Arial" panose="020B0604020202020204" pitchFamily="34" charset="0"/>
                  <a:cs typeface="Arial" panose="020B0604020202020204" pitchFamily="34" charset="0"/>
                </a:defRPr>
              </a:lvl3pPr>
              <a:lvl4pPr marL="1600200" indent="-228600">
                <a:buFont typeface="Arial" panose="020B0604020202020204" pitchFamily="34" charset="0"/>
                <a:defRPr>
                  <a:solidFill>
                    <a:schemeClr val="tx1"/>
                  </a:solidFill>
                  <a:latin typeface="Arial" panose="020B0604020202020204" pitchFamily="34" charset="0"/>
                  <a:cs typeface="Arial" panose="020B0604020202020204" pitchFamily="34" charset="0"/>
                </a:defRPr>
              </a:lvl4pPr>
              <a:lvl5pPr marL="2057400" indent="-228600">
                <a:buFont typeface="Arial" panose="020B0604020202020204" pitchFamily="34" charse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zh-CN" altLang="en-US">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3315"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3316" name="文本占位符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sym typeface="Calibri" panose="020F0502020204030204" pitchFamily="34" charset="0"/>
              </a:rPr>
              <a:t>第三级</a:t>
            </a:r>
            <a:endParaRPr lang="zh-CN" altLang="en-US">
              <a:sym typeface="Calibri" panose="020F0502020204030204" pitchFamily="34" charset="0"/>
            </a:endParaRPr>
          </a:p>
          <a:p>
            <a:pPr lvl="3"/>
            <a:r>
              <a:rPr lang="zh-CN" altLang="en-US">
                <a:sym typeface="Calibri" panose="020F0502020204030204" pitchFamily="34" charset="0"/>
              </a:rPr>
              <a:t>第四级</a:t>
            </a:r>
            <a:endParaRPr lang="zh-CN" altLang="en-US">
              <a:sym typeface="Calibri" panose="020F0502020204030204" pitchFamily="34" charset="0"/>
            </a:endParaRPr>
          </a:p>
          <a:p>
            <a:pPr lvl="4"/>
            <a:r>
              <a:rPr lang="zh-CN" altLang="en-US">
                <a:sym typeface="Calibri" panose="020F0502020204030204" pitchFamily="34" charset="0"/>
              </a:rPr>
              <a:t>第五级</a:t>
            </a:r>
            <a:endParaRPr lang="zh-CN" altLang="en-US">
              <a:sym typeface="Calibri" panose="020F0502020204030204" pitchFamily="34" charset="0"/>
            </a:endParaRPr>
          </a:p>
        </p:txBody>
      </p:sp>
      <p:sp>
        <p:nvSpPr>
          <p:cNvPr id="2057" name="日期占位符 3"/>
          <p:cNvSpPr>
            <a:spLocks noGrp="1"/>
          </p:cNvSpPr>
          <p:nvPr>
            <p:ph type="dt" sz="half"/>
          </p:nvPr>
        </p:nvSpPr>
        <p:spPr>
          <a:xfrm>
            <a:off x="838200" y="6356350"/>
            <a:ext cx="2743200" cy="365125"/>
          </a:xfrm>
          <a:prstGeom prst="rect">
            <a:avLst/>
          </a:prstGeom>
          <a:noFill/>
          <a:ln w="9525">
            <a:noFill/>
          </a:ln>
        </p:spPr>
        <p:txBody>
          <a:bodyPr vert="horz" anchor="ctr" anchorCtr="0"/>
          <a:lstStyle>
            <a:lvl1pPr eaLnBrk="1" hangingPunct="1">
              <a:buFont typeface="Arial" panose="020B0604020202020204" pitchFamily="34" charset="0"/>
              <a:buNone/>
              <a:defRPr sz="1200" noProof="1">
                <a:solidFill>
                  <a:srgbClr val="898989"/>
                </a:solidFill>
                <a:latin typeface="Arial" panose="020B0604020202020204" pitchFamily="34" charset="0"/>
                <a:ea typeface="宋体" panose="02010600030101010101" pitchFamily="2" charset="-122"/>
                <a:cs typeface="+mn-cs"/>
              </a:defRPr>
            </a:lvl1pPr>
          </a:lstStyle>
          <a:p>
            <a:pPr>
              <a:defRPr/>
            </a:pPr>
            <a:fld id="{32D79C2D-542D-F64E-BD13-7FD48A0538EE}" type="datetime1">
              <a:rPr lang="zh-CN" altLang="en-US"/>
            </a:fld>
            <a:endParaRPr lang="zh-CN" altLang="en-US">
              <a:cs typeface="Arial" panose="020B0604020202020204" pitchFamily="34" charset="0"/>
            </a:endParaRPr>
          </a:p>
        </p:txBody>
      </p:sp>
      <p:sp>
        <p:nvSpPr>
          <p:cNvPr id="2058" name="页脚占位符 4"/>
          <p:cNvSpPr>
            <a:spLocks noGrp="1"/>
          </p:cNvSpPr>
          <p:nvPr>
            <p:ph type="ftr" sz="quarter"/>
          </p:nvPr>
        </p:nvSpPr>
        <p:spPr>
          <a:xfrm>
            <a:off x="4038600" y="6356350"/>
            <a:ext cx="4114800" cy="365125"/>
          </a:xfrm>
          <a:prstGeom prst="rect">
            <a:avLst/>
          </a:prstGeom>
          <a:noFill/>
          <a:ln w="9525">
            <a:noFill/>
          </a:ln>
        </p:spPr>
        <p:txBody>
          <a:bodyPr vert="horz" anchor="ctr" anchorCtr="0"/>
          <a:lstStyle>
            <a:lvl1pPr algn="ctr" eaLnBrk="1" hangingPunct="1">
              <a:buFont typeface="Arial" panose="020B0604020202020204" pitchFamily="34" charset="0"/>
              <a:buNone/>
              <a:defRPr sz="1200" noProof="1">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2059" name="灯片编号占位符 5"/>
          <p:cNvSpPr>
            <a:spLocks noGrp="1"/>
          </p:cNvSpPr>
          <p:nvPr>
            <p:ph type="sldNum" sz="quarter"/>
          </p:nvPr>
        </p:nvSpPr>
        <p:spPr>
          <a:xfrm>
            <a:off x="8610600" y="6356350"/>
            <a:ext cx="2743200" cy="365125"/>
          </a:xfrm>
          <a:prstGeom prst="rect">
            <a:avLst/>
          </a:prstGeom>
          <a:noFill/>
          <a:ln w="9525">
            <a:noFill/>
          </a:ln>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ea typeface="宋体" panose="02010600030101010101" pitchFamily="2" charset="-122"/>
              </a:defRPr>
            </a:lvl1pPr>
          </a:lstStyle>
          <a:p>
            <a:pPr>
              <a:defRPr/>
            </a:pPr>
            <a:fld id="{D207504D-8920-5E48-913D-D2C885FAAF0E}" type="slidenum">
              <a:rPr lang="zh-CN" altLang="en-US"/>
            </a:fld>
            <a:endParaRPr lang="zh-CN" altLang="en-US"/>
          </a:p>
        </p:txBody>
      </p:sp>
      <p:pic>
        <p:nvPicPr>
          <p:cNvPr id="13320" name="Picture 7" descr="领事司徽标_副本"/>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847388" y="215900"/>
            <a:ext cx="1195387"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914400" indent="-914400" algn="l" rtl="0" eaLnBrk="0" fontAlgn="base" latinLnBrk="1" hangingPunct="0">
        <a:lnSpc>
          <a:spcPct val="90000"/>
        </a:lnSpc>
        <a:spcBef>
          <a:spcPct val="0"/>
        </a:spcBef>
        <a:spcAft>
          <a:spcPct val="0"/>
        </a:spcAft>
        <a:defRPr sz="300" b="1" kern="1200">
          <a:solidFill>
            <a:schemeClr val="tx2"/>
          </a:solidFill>
          <a:latin typeface="+mj-lt"/>
          <a:ea typeface="+mj-ea"/>
          <a:cs typeface="+mj-cs"/>
        </a:defRPr>
      </a:lvl1pPr>
      <a:lvl2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2pPr>
      <a:lvl3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3pPr>
      <a:lvl4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4pPr>
      <a:lvl5pPr marL="9144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5pPr>
      <a:lvl6pPr marL="13716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6pPr>
      <a:lvl7pPr marL="18288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7pPr>
      <a:lvl8pPr marL="22860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8pPr>
      <a:lvl9pPr marL="2743200" indent="-914400" algn="l" rtl="0" eaLnBrk="0" fontAlgn="base" latinLnBrk="1" hangingPunct="0">
        <a:lnSpc>
          <a:spcPct val="90000"/>
        </a:lnSpc>
        <a:spcBef>
          <a:spcPct val="0"/>
        </a:spcBef>
        <a:spcAft>
          <a:spcPct val="0"/>
        </a:spcAft>
        <a:defRPr sz="300" b="1">
          <a:solidFill>
            <a:schemeClr val="tx2"/>
          </a:solidFill>
          <a:latin typeface="Calibri Light" panose="020F0302020204030204" pitchFamily="34" charset="0"/>
        </a:defRPr>
      </a:lvl9pPr>
    </p:titleStyle>
    <p:body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kern="1200">
          <a:solidFill>
            <a:schemeClr val="bg1"/>
          </a:solidFill>
          <a:latin typeface="+mn-lt"/>
          <a:ea typeface="+mn-ea"/>
          <a:cs typeface="+mn-cs"/>
        </a:defRPr>
      </a:lvl1pPr>
      <a:lvl2pPr marL="228600" lvl="1" indent="228600" algn="l" rtl="0" eaLnBrk="0" fontAlgn="base" latinLnBrk="1" hangingPunct="0">
        <a:lnSpc>
          <a:spcPct val="90000"/>
        </a:lnSpc>
        <a:spcBef>
          <a:spcPts val="1000"/>
        </a:spcBef>
        <a:spcAft>
          <a:spcPct val="0"/>
        </a:spcAft>
        <a:buSzPct val="100000"/>
        <a:buFont typeface="Arial" panose="020B0604020202020204" pitchFamily="34" charset="0"/>
        <a:buChar char="•"/>
        <a:defRPr sz="2800" i="1" kern="1200">
          <a:solidFill>
            <a:schemeClr val="bg1"/>
          </a:solidFill>
          <a:latin typeface="Arial" panose="020B0604020202020204" pitchFamily="34" charset="0"/>
          <a:ea typeface="+mn-ea"/>
          <a:cs typeface="+mn-cs"/>
        </a:defRPr>
      </a:lvl2pPr>
      <a:lvl3pPr marL="228600" lvl="2" indent="685800" algn="l" rtl="0" eaLnBrk="0" fontAlgn="base" latinLnBrk="1" hangingPunct="0">
        <a:lnSpc>
          <a:spcPct val="90000"/>
        </a:lnSpc>
        <a:spcBef>
          <a:spcPts val="1000"/>
        </a:spcBef>
        <a:spcAft>
          <a:spcPct val="0"/>
        </a:spcAft>
        <a:buSzPct val="100000"/>
        <a:buFont typeface="Arial" panose="020B0604020202020204" pitchFamily="34" charset="0"/>
        <a:buChar char="•"/>
        <a:defRPr sz="2400" i="1"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3pPr>
      <a:lvl4pPr marL="1143000" lvl="3" indent="228600" algn="l" rtl="0" eaLnBrk="0" fontAlgn="base" hangingPunct="0">
        <a:lnSpc>
          <a:spcPct val="90000"/>
        </a:lnSpc>
        <a:spcBef>
          <a:spcPts val="500"/>
        </a:spcBef>
        <a:spcAft>
          <a:spcPct val="0"/>
        </a:spcAft>
        <a:buSzPct val="100000"/>
        <a:buFont typeface="Arial" panose="020B0604020202020204" pitchFamily="34" charset="0"/>
        <a:buChar char="•"/>
        <a:defRPr sz="2000" i="1"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4pPr>
      <a:lvl5pPr marL="1600200" lvl="4" indent="228600" algn="l" rtl="0" eaLnBrk="0" fontAlgn="base" hangingPunct="0">
        <a:lnSpc>
          <a:spcPct val="90000"/>
        </a:lnSpc>
        <a:spcBef>
          <a:spcPts val="500"/>
        </a:spcBef>
        <a:spcAft>
          <a:spcPct val="0"/>
        </a:spcAft>
        <a:buSzPct val="100000"/>
        <a:buFont typeface="Arial" panose="020B0604020202020204" pitchFamily="34" charset="0"/>
        <a:buChar char="•"/>
        <a:defRPr i="1"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5pPr>
      <a:lvl6pPr marL="2514600" lvl="5"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6pPr>
      <a:lvl7pPr marL="2971800" lvl="6"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7pPr>
      <a:lvl8pPr marL="3429000" lvl="7"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8pPr>
      <a:lvl9pPr marL="3886200" lvl="8" indent="-228600" algn="l" defTabSz="914400" eaLnBrk="1" fontAlgn="base" latinLnBrk="0" hangingPunct="1">
        <a:lnSpc>
          <a:spcPct val="90000"/>
        </a:lnSpc>
        <a:spcBef>
          <a:spcPts val="500"/>
        </a:spcBef>
        <a:spcAft>
          <a:spcPct val="0"/>
        </a:spcAft>
        <a:buSzPct val="100000"/>
        <a:buFont typeface="Arial" panose="020B0604020202020204" pitchFamily="34" charset="0"/>
        <a:buChar char="•"/>
        <a:defRPr sz="1800" b="0" i="1" u="none" kern="1200">
          <a:solidFill>
            <a:schemeClr val="tx1"/>
          </a:solidFill>
          <a:latin typeface="Calibri" panose="020F0502020204030204" pitchFamily="34" charset="0"/>
          <a:ea typeface="宋体" panose="02010600030101010101" pitchFamily="2" charset="-122"/>
          <a:cs typeface="+mn-cs"/>
          <a:sym typeface="Calibri" panose="020F0502020204030204" pitchFamily="34" charset="0"/>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Arial" panose="020B0604020202020204" pitchFamily="34" charset="0"/>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image" Target="../media/image2.png"/><Relationship Id="rId7" Type="http://schemas.openxmlformats.org/officeDocument/2006/relationships/tags" Target="../tags/tag52.xml"/><Relationship Id="rId6" Type="http://schemas.openxmlformats.org/officeDocument/2006/relationships/image" Target="../media/image3.png"/><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image" Target="../media/image1.jpeg"/><Relationship Id="rId14" Type="http://schemas.openxmlformats.org/officeDocument/2006/relationships/slideLayout" Target="../slideLayouts/slideLayout18.xml"/><Relationship Id="rId13" Type="http://schemas.openxmlformats.org/officeDocument/2006/relationships/image" Target="../media/image10.jpeg"/><Relationship Id="rId12" Type="http://schemas.openxmlformats.org/officeDocument/2006/relationships/tags" Target="../tags/tag55.xml"/><Relationship Id="rId11" Type="http://schemas.openxmlformats.org/officeDocument/2006/relationships/image" Target="../media/image9.jpeg"/><Relationship Id="rId10" Type="http://schemas.openxmlformats.org/officeDocument/2006/relationships/tags" Target="../tags/tag54.xml"/><Relationship Id="rId1" Type="http://schemas.openxmlformats.org/officeDocument/2006/relationships/tags" Target="../tags/tag48.xml"/></Relationships>
</file>

<file path=ppt/slides/_rels/slide11.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image" Target="../media/image11.jpeg"/><Relationship Id="rId7" Type="http://schemas.openxmlformats.org/officeDocument/2006/relationships/tags" Target="../tags/tag60.xml"/><Relationship Id="rId6" Type="http://schemas.openxmlformats.org/officeDocument/2006/relationships/image" Target="../media/image3.png"/><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image" Target="../media/image1.jpeg"/><Relationship Id="rId11" Type="http://schemas.openxmlformats.org/officeDocument/2006/relationships/slideLayout" Target="../slideLayouts/slideLayout18.xml"/><Relationship Id="rId10" Type="http://schemas.openxmlformats.org/officeDocument/2006/relationships/image" Target="../media/image2.png"/><Relationship Id="rId1" Type="http://schemas.openxmlformats.org/officeDocument/2006/relationships/tags" Target="../tags/tag56.xml"/></Relationships>
</file>

<file path=ppt/slides/_rels/slide12.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image" Target="../media/image2.png"/><Relationship Id="rId7" Type="http://schemas.openxmlformats.org/officeDocument/2006/relationships/tags" Target="../tags/tag66.xml"/><Relationship Id="rId6" Type="http://schemas.openxmlformats.org/officeDocument/2006/relationships/image" Target="../media/image3.png"/><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1.jpeg"/><Relationship Id="rId13" Type="http://schemas.openxmlformats.org/officeDocument/2006/relationships/slideLayout" Target="../slideLayouts/slideLayout18.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image" Target="../media/image12.jpeg"/><Relationship Id="rId1" Type="http://schemas.openxmlformats.org/officeDocument/2006/relationships/tags" Target="../tags/tag62.xml"/></Relationships>
</file>

<file path=ppt/slides/_rels/slide13.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image" Target="../media/image3.png"/><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image" Target="../media/image1.jpeg"/><Relationship Id="rId10" Type="http://schemas.openxmlformats.org/officeDocument/2006/relationships/slideLayout" Target="../slideLayouts/slideLayout18.xml"/><Relationship Id="rId1" Type="http://schemas.openxmlformats.org/officeDocument/2006/relationships/tags" Target="../tags/tag70.xml"/></Relationships>
</file>

<file path=ppt/slides/_rels/slide14.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image" Target="../media/image3.png"/><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image" Target="../media/image1.jpeg"/><Relationship Id="rId10" Type="http://schemas.openxmlformats.org/officeDocument/2006/relationships/slideLayout" Target="../slideLayouts/slideLayout18.xml"/><Relationship Id="rId1" Type="http://schemas.openxmlformats.org/officeDocument/2006/relationships/tags" Target="../tags/tag76.xml"/></Relationships>
</file>

<file path=ppt/slides/_rels/slide15.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image" Target="../media/image3.png"/><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image" Target="../media/image1.jpeg"/><Relationship Id="rId10" Type="http://schemas.openxmlformats.org/officeDocument/2006/relationships/slideLayout" Target="../slideLayouts/slideLayout18.xml"/><Relationship Id="rId1" Type="http://schemas.openxmlformats.org/officeDocument/2006/relationships/tags" Target="../tags/tag82.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2.png"/><Relationship Id="rId7" Type="http://schemas.openxmlformats.org/officeDocument/2006/relationships/tags" Target="../tags/tag92.xml"/><Relationship Id="rId6" Type="http://schemas.openxmlformats.org/officeDocument/2006/relationships/image" Target="../media/image3.png"/><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1.jpeg"/><Relationship Id="rId1" Type="http://schemas.openxmlformats.org/officeDocument/2006/relationships/tags" Target="../tags/tag88.xml"/></Relationships>
</file>

<file path=ppt/slides/_rels/slide17.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image" Target="../media/image2.png"/><Relationship Id="rId7" Type="http://schemas.openxmlformats.org/officeDocument/2006/relationships/tags" Target="../tags/tag97.xml"/><Relationship Id="rId6" Type="http://schemas.openxmlformats.org/officeDocument/2006/relationships/image" Target="../media/image3.png"/><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1.jpeg"/><Relationship Id="rId11" Type="http://schemas.openxmlformats.org/officeDocument/2006/relationships/slideLayout" Target="../slideLayouts/slideLayout18.xml"/><Relationship Id="rId10" Type="http://schemas.openxmlformats.org/officeDocument/2006/relationships/tags" Target="../tags/tag99.xml"/><Relationship Id="rId1" Type="http://schemas.openxmlformats.org/officeDocument/2006/relationships/tags" Target="../tags/tag93.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2.png"/><Relationship Id="rId7" Type="http://schemas.openxmlformats.org/officeDocument/2006/relationships/tags" Target="../tags/tag104.xml"/><Relationship Id="rId6" Type="http://schemas.openxmlformats.org/officeDocument/2006/relationships/image" Target="../media/image3.png"/><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image" Target="../media/image1.jpeg"/><Relationship Id="rId10" Type="http://schemas.openxmlformats.org/officeDocument/2006/relationships/notesSlide" Target="../notesSlides/notesSlide4.xml"/><Relationship Id="rId1" Type="http://schemas.openxmlformats.org/officeDocument/2006/relationships/tags" Target="../tags/tag100.xml"/></Relationships>
</file>

<file path=ppt/slides/_rels/slide19.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image" Target="../media/image2.png"/><Relationship Id="rId7" Type="http://schemas.openxmlformats.org/officeDocument/2006/relationships/tags" Target="../tags/tag109.xml"/><Relationship Id="rId6" Type="http://schemas.openxmlformats.org/officeDocument/2006/relationships/image" Target="../media/image3.png"/><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image" Target="../media/image1.jpeg"/><Relationship Id="rId11" Type="http://schemas.openxmlformats.org/officeDocument/2006/relationships/slideLayout" Target="../slideLayouts/slideLayout18.xml"/><Relationship Id="rId10" Type="http://schemas.openxmlformats.org/officeDocument/2006/relationships/tags" Target="../tags/tag111.xml"/><Relationship Id="rId1" Type="http://schemas.openxmlformats.org/officeDocument/2006/relationships/tags" Target="../tags/tag105.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2.png"/><Relationship Id="rId7" Type="http://schemas.openxmlformats.org/officeDocument/2006/relationships/tags" Target="../tags/tag6.xml"/><Relationship Id="rId6" Type="http://schemas.openxmlformats.org/officeDocument/2006/relationships/image" Target="../media/image3.pn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jpeg"/><Relationship Id="rId10" Type="http://schemas.openxmlformats.org/officeDocument/2006/relationships/notesSlide" Target="../notesSlides/notesSlide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2.png"/><Relationship Id="rId7" Type="http://schemas.openxmlformats.org/officeDocument/2006/relationships/tags" Target="../tags/tag116.xml"/><Relationship Id="rId6" Type="http://schemas.openxmlformats.org/officeDocument/2006/relationships/image" Target="../media/image3.png"/><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image" Target="../media/image1.jpeg"/><Relationship Id="rId1" Type="http://schemas.openxmlformats.org/officeDocument/2006/relationships/tags" Target="../tags/tag112.xml"/></Relationships>
</file>

<file path=ppt/slides/_rels/slide21.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image" Target="../media/image2.png"/><Relationship Id="rId7" Type="http://schemas.openxmlformats.org/officeDocument/2006/relationships/tags" Target="../tags/tag121.xml"/><Relationship Id="rId6" Type="http://schemas.openxmlformats.org/officeDocument/2006/relationships/image" Target="../media/image3.png"/><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image" Target="../media/image1.jpeg"/><Relationship Id="rId12" Type="http://schemas.openxmlformats.org/officeDocument/2006/relationships/notesSlide" Target="../notesSlides/notesSlide5.xml"/><Relationship Id="rId11" Type="http://schemas.openxmlformats.org/officeDocument/2006/relationships/slideLayout" Target="../slideLayouts/slideLayout18.xml"/><Relationship Id="rId10" Type="http://schemas.openxmlformats.org/officeDocument/2006/relationships/tags" Target="../tags/tag123.xml"/><Relationship Id="rId1" Type="http://schemas.openxmlformats.org/officeDocument/2006/relationships/tags" Target="../tags/tag117.xml"/></Relationships>
</file>

<file path=ppt/slides/_rels/slide22.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image" Target="../media/image3.png"/><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image" Target="../media/image1.jpeg"/><Relationship Id="rId11" Type="http://schemas.openxmlformats.org/officeDocument/2006/relationships/slideLayout" Target="../slideLayouts/slideLayout18.xml"/><Relationship Id="rId10" Type="http://schemas.openxmlformats.org/officeDocument/2006/relationships/tags" Target="../tags/tag130.xml"/><Relationship Id="rId1" Type="http://schemas.openxmlformats.org/officeDocument/2006/relationships/tags" Target="../tags/tag124.xml"/></Relationships>
</file>

<file path=ppt/slides/_rels/slide23.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image" Target="../media/image2.png"/><Relationship Id="rId7" Type="http://schemas.openxmlformats.org/officeDocument/2006/relationships/tags" Target="../tags/tag135.xml"/><Relationship Id="rId6" Type="http://schemas.openxmlformats.org/officeDocument/2006/relationships/image" Target="../media/image3.png"/><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image" Target="../media/image1.jpeg"/><Relationship Id="rId11" Type="http://schemas.openxmlformats.org/officeDocument/2006/relationships/slideLayout" Target="../slideLayouts/slideLayout18.xml"/><Relationship Id="rId10" Type="http://schemas.openxmlformats.org/officeDocument/2006/relationships/tags" Target="../tags/tag137.xml"/><Relationship Id="rId1" Type="http://schemas.openxmlformats.org/officeDocument/2006/relationships/tags" Target="../tags/tag131.xml"/></Relationships>
</file>

<file path=ppt/slides/_rels/slide24.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image" Target="../media/image2.png"/><Relationship Id="rId7" Type="http://schemas.openxmlformats.org/officeDocument/2006/relationships/tags" Target="../tags/tag142.xml"/><Relationship Id="rId6" Type="http://schemas.openxmlformats.org/officeDocument/2006/relationships/image" Target="../media/image3.png"/><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image" Target="../media/image1.jpeg"/><Relationship Id="rId12" Type="http://schemas.openxmlformats.org/officeDocument/2006/relationships/notesSlide" Target="../notesSlides/notesSlide6.xml"/><Relationship Id="rId11" Type="http://schemas.openxmlformats.org/officeDocument/2006/relationships/slideLayout" Target="../slideLayouts/slideLayout18.xml"/><Relationship Id="rId10" Type="http://schemas.openxmlformats.org/officeDocument/2006/relationships/tags" Target="../tags/tag144.xml"/><Relationship Id="rId1" Type="http://schemas.openxmlformats.org/officeDocument/2006/relationships/tags" Target="../tags/tag138.xml"/></Relationships>
</file>

<file path=ppt/slides/_rels/slide25.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image" Target="../media/image2.png"/><Relationship Id="rId7" Type="http://schemas.openxmlformats.org/officeDocument/2006/relationships/tags" Target="../tags/tag149.xml"/><Relationship Id="rId6" Type="http://schemas.openxmlformats.org/officeDocument/2006/relationships/image" Target="../media/image3.png"/><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image" Target="../media/image1.jpeg"/><Relationship Id="rId10" Type="http://schemas.openxmlformats.org/officeDocument/2006/relationships/slideLayout" Target="../slideLayouts/slideLayout18.xml"/><Relationship Id="rId1" Type="http://schemas.openxmlformats.org/officeDocument/2006/relationships/tags" Target="../tags/tag145.xml"/></Relationships>
</file>

<file path=ppt/slides/_rels/slide26.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image" Target="../media/image2.png"/><Relationship Id="rId7" Type="http://schemas.openxmlformats.org/officeDocument/2006/relationships/tags" Target="../tags/tag155.xml"/><Relationship Id="rId6" Type="http://schemas.openxmlformats.org/officeDocument/2006/relationships/image" Target="../media/image3.png"/><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image" Target="../media/image1.jpeg"/><Relationship Id="rId13" Type="http://schemas.openxmlformats.org/officeDocument/2006/relationships/notesSlide" Target="../notesSlides/notesSlide7.xml"/><Relationship Id="rId12" Type="http://schemas.openxmlformats.org/officeDocument/2006/relationships/slideLayout" Target="../slideLayouts/slideLayout18.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tags" Target="../tags/tag151.xml"/></Relationships>
</file>

<file path=ppt/slides/_rels/slide27.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image" Target="../media/image2.png"/><Relationship Id="rId7" Type="http://schemas.openxmlformats.org/officeDocument/2006/relationships/tags" Target="../tags/tag163.xml"/><Relationship Id="rId6" Type="http://schemas.openxmlformats.org/officeDocument/2006/relationships/image" Target="../media/image3.png"/><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image" Target="../media/image1.jpeg"/><Relationship Id="rId13" Type="http://schemas.openxmlformats.org/officeDocument/2006/relationships/notesSlide" Target="../notesSlides/notesSlide8.xml"/><Relationship Id="rId12" Type="http://schemas.openxmlformats.org/officeDocument/2006/relationships/slideLayout" Target="../slideLayouts/slideLayout18.xml"/><Relationship Id="rId11" Type="http://schemas.openxmlformats.org/officeDocument/2006/relationships/image" Target="../media/image14.jpeg"/><Relationship Id="rId10" Type="http://schemas.openxmlformats.org/officeDocument/2006/relationships/image" Target="../media/image13.jpeg"/><Relationship Id="rId1" Type="http://schemas.openxmlformats.org/officeDocument/2006/relationships/tags" Target="../tags/tag159.xml"/></Relationships>
</file>

<file path=ppt/slides/_rels/slide28.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image" Target="../media/image2.png"/><Relationship Id="rId7" Type="http://schemas.openxmlformats.org/officeDocument/2006/relationships/tags" Target="../tags/tag169.xml"/><Relationship Id="rId6" Type="http://schemas.openxmlformats.org/officeDocument/2006/relationships/image" Target="../media/image3.png"/><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image" Target="../media/image1.jpeg"/><Relationship Id="rId11" Type="http://schemas.openxmlformats.org/officeDocument/2006/relationships/notesSlide" Target="../notesSlides/notesSlide9.xml"/><Relationship Id="rId10" Type="http://schemas.openxmlformats.org/officeDocument/2006/relationships/slideLayout" Target="../slideLayouts/slideLayout18.xml"/><Relationship Id="rId1" Type="http://schemas.openxmlformats.org/officeDocument/2006/relationships/tags" Target="../tags/tag165.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2.png"/><Relationship Id="rId7" Type="http://schemas.openxmlformats.org/officeDocument/2006/relationships/tags" Target="../tags/tag175.xml"/><Relationship Id="rId6" Type="http://schemas.openxmlformats.org/officeDocument/2006/relationships/image" Target="../media/image3.png"/><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image" Target="../media/image1.jpeg"/><Relationship Id="rId10" Type="http://schemas.openxmlformats.org/officeDocument/2006/relationships/notesSlide" Target="../notesSlides/notesSlide10.xml"/><Relationship Id="rId1" Type="http://schemas.openxmlformats.org/officeDocument/2006/relationships/tags" Target="../tags/tag171.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1.xml"/><Relationship Id="rId6" Type="http://schemas.openxmlformats.org/officeDocument/2006/relationships/image" Target="../media/image2.png"/><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1.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image" Target="../media/image2.png"/><Relationship Id="rId7" Type="http://schemas.openxmlformats.org/officeDocument/2006/relationships/tags" Target="../tags/tag180.xml"/><Relationship Id="rId6" Type="http://schemas.openxmlformats.org/officeDocument/2006/relationships/image" Target="../media/image3.png"/><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image" Target="../media/image1.jpeg"/><Relationship Id="rId11" Type="http://schemas.openxmlformats.org/officeDocument/2006/relationships/notesSlide" Target="../notesSlides/notesSlide11.xml"/><Relationship Id="rId10" Type="http://schemas.openxmlformats.org/officeDocument/2006/relationships/slideLayout" Target="../slideLayouts/slideLayout18.xml"/><Relationship Id="rId1" Type="http://schemas.openxmlformats.org/officeDocument/2006/relationships/tags" Target="../tags/tag176.xml"/></Relationships>
</file>

<file path=ppt/slides/_rels/slide31.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image" Target="../media/image2.png"/><Relationship Id="rId7" Type="http://schemas.openxmlformats.org/officeDocument/2006/relationships/tags" Target="../tags/tag186.xml"/><Relationship Id="rId6" Type="http://schemas.openxmlformats.org/officeDocument/2006/relationships/image" Target="../media/image3.png"/><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image" Target="../media/image1.jpeg"/><Relationship Id="rId14" Type="http://schemas.openxmlformats.org/officeDocument/2006/relationships/notesSlide" Target="../notesSlides/notesSlide12.xml"/><Relationship Id="rId13" Type="http://schemas.openxmlformats.org/officeDocument/2006/relationships/slideLayout" Target="../slideLayouts/slideLayout18.xml"/><Relationship Id="rId12" Type="http://schemas.openxmlformats.org/officeDocument/2006/relationships/image" Target="../media/image16.jpeg"/><Relationship Id="rId11" Type="http://schemas.openxmlformats.org/officeDocument/2006/relationships/image" Target="../media/image15.jpeg"/><Relationship Id="rId10" Type="http://schemas.openxmlformats.org/officeDocument/2006/relationships/tags" Target="../tags/tag188.xml"/><Relationship Id="rId1" Type="http://schemas.openxmlformats.org/officeDocument/2006/relationships/tags" Target="../tags/tag182.xml"/></Relationships>
</file>

<file path=ppt/slides/_rels/slide32.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image" Target="../media/image2.png"/><Relationship Id="rId7" Type="http://schemas.openxmlformats.org/officeDocument/2006/relationships/tags" Target="../tags/tag193.xml"/><Relationship Id="rId6" Type="http://schemas.openxmlformats.org/officeDocument/2006/relationships/image" Target="../media/image3.png"/><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image" Target="../media/image1.jpeg"/><Relationship Id="rId12" Type="http://schemas.openxmlformats.org/officeDocument/2006/relationships/slideLayout" Target="../slideLayouts/slideLayout18.xml"/><Relationship Id="rId11" Type="http://schemas.openxmlformats.org/officeDocument/2006/relationships/image" Target="../media/image18.jpeg"/><Relationship Id="rId10" Type="http://schemas.openxmlformats.org/officeDocument/2006/relationships/image" Target="../media/image17.jpeg"/><Relationship Id="rId1" Type="http://schemas.openxmlformats.org/officeDocument/2006/relationships/tags" Target="../tags/tag189.xml"/></Relationships>
</file>

<file path=ppt/slides/_rels/slide33.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image" Target="../media/image2.png"/><Relationship Id="rId7" Type="http://schemas.openxmlformats.org/officeDocument/2006/relationships/tags" Target="../tags/tag199.xml"/><Relationship Id="rId6" Type="http://schemas.openxmlformats.org/officeDocument/2006/relationships/image" Target="../media/image3.png"/><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image" Target="../media/image1.jpeg"/><Relationship Id="rId13" Type="http://schemas.openxmlformats.org/officeDocument/2006/relationships/notesSlide" Target="../notesSlides/notesSlide13.xml"/><Relationship Id="rId12" Type="http://schemas.openxmlformats.org/officeDocument/2006/relationships/slideLayout" Target="../slideLayouts/slideLayout18.xml"/><Relationship Id="rId11" Type="http://schemas.openxmlformats.org/officeDocument/2006/relationships/image" Target="../media/image19.jpeg"/><Relationship Id="rId10" Type="http://schemas.openxmlformats.org/officeDocument/2006/relationships/tags" Target="../tags/tag201.xml"/><Relationship Id="rId1" Type="http://schemas.openxmlformats.org/officeDocument/2006/relationships/tags" Target="../tags/tag195.xml"/></Relationships>
</file>

<file path=ppt/slides/_rels/slide34.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image" Target="../media/image2.png"/><Relationship Id="rId7" Type="http://schemas.openxmlformats.org/officeDocument/2006/relationships/tags" Target="../tags/tag206.xml"/><Relationship Id="rId6" Type="http://schemas.openxmlformats.org/officeDocument/2006/relationships/image" Target="../media/image3.png"/><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image" Target="../media/image1.jpeg"/><Relationship Id="rId12" Type="http://schemas.openxmlformats.org/officeDocument/2006/relationships/notesSlide" Target="../notesSlides/notesSlide14.xml"/><Relationship Id="rId11" Type="http://schemas.openxmlformats.org/officeDocument/2006/relationships/slideLayout" Target="../slideLayouts/slideLayout18.xml"/><Relationship Id="rId10" Type="http://schemas.openxmlformats.org/officeDocument/2006/relationships/tags" Target="../tags/tag208.xml"/><Relationship Id="rId1" Type="http://schemas.openxmlformats.org/officeDocument/2006/relationships/tags" Target="../tags/tag202.xml"/></Relationships>
</file>

<file path=ppt/slides/_rels/slide35.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image" Target="../media/image2.png"/><Relationship Id="rId7" Type="http://schemas.openxmlformats.org/officeDocument/2006/relationships/tags" Target="../tags/tag213.xml"/><Relationship Id="rId6" Type="http://schemas.openxmlformats.org/officeDocument/2006/relationships/image" Target="../media/image3.png"/><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image" Target="../media/image1.jpeg"/><Relationship Id="rId13" Type="http://schemas.openxmlformats.org/officeDocument/2006/relationships/notesSlide" Target="../notesSlides/notesSlide15.xml"/><Relationship Id="rId12" Type="http://schemas.openxmlformats.org/officeDocument/2006/relationships/slideLayout" Target="../slideLayouts/slideLayout18.xml"/><Relationship Id="rId11" Type="http://schemas.openxmlformats.org/officeDocument/2006/relationships/image" Target="../media/image20.png"/><Relationship Id="rId10" Type="http://schemas.openxmlformats.org/officeDocument/2006/relationships/tags" Target="../tags/tag215.xml"/><Relationship Id="rId1" Type="http://schemas.openxmlformats.org/officeDocument/2006/relationships/tags" Target="../tags/tag209.xml"/></Relationships>
</file>

<file path=ppt/slides/_rels/slide36.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png"/><Relationship Id="rId7" Type="http://schemas.openxmlformats.org/officeDocument/2006/relationships/tags" Target="../tags/tag220.xml"/><Relationship Id="rId6" Type="http://schemas.openxmlformats.org/officeDocument/2006/relationships/image" Target="../media/image3.png"/><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image" Target="../media/image1.jpeg"/><Relationship Id="rId12" Type="http://schemas.openxmlformats.org/officeDocument/2006/relationships/notesSlide" Target="../notesSlides/notesSlide16.xml"/><Relationship Id="rId11" Type="http://schemas.openxmlformats.org/officeDocument/2006/relationships/slideLayout" Target="../slideLayouts/slideLayout18.xml"/><Relationship Id="rId10" Type="http://schemas.openxmlformats.org/officeDocument/2006/relationships/image" Target="../media/image22.png"/><Relationship Id="rId1" Type="http://schemas.openxmlformats.org/officeDocument/2006/relationships/tags" Target="../tags/tag216.xml"/></Relationships>
</file>

<file path=ppt/slides/_rels/slide37.xml.rels><?xml version="1.0" encoding="UTF-8" standalone="yes"?>
<Relationships xmlns="http://schemas.openxmlformats.org/package/2006/relationships"><Relationship Id="rId9" Type="http://schemas.openxmlformats.org/officeDocument/2006/relationships/image" Target="../media/image23.jpeg"/><Relationship Id="rId8" Type="http://schemas.openxmlformats.org/officeDocument/2006/relationships/image" Target="../media/image2.png"/><Relationship Id="rId7" Type="http://schemas.openxmlformats.org/officeDocument/2006/relationships/tags" Target="../tags/tag225.xml"/><Relationship Id="rId6" Type="http://schemas.openxmlformats.org/officeDocument/2006/relationships/image" Target="../media/image3.png"/><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image" Target="../media/image1.jpeg"/><Relationship Id="rId11" Type="http://schemas.openxmlformats.org/officeDocument/2006/relationships/notesSlide" Target="../notesSlides/notesSlide17.xml"/><Relationship Id="rId10" Type="http://schemas.openxmlformats.org/officeDocument/2006/relationships/slideLayout" Target="../slideLayouts/slideLayout18.xml"/><Relationship Id="rId1" Type="http://schemas.openxmlformats.org/officeDocument/2006/relationships/tags" Target="../tags/tag221.xml"/></Relationships>
</file>

<file path=ppt/slides/_rels/slide38.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image" Target="../media/image2.png"/><Relationship Id="rId7" Type="http://schemas.openxmlformats.org/officeDocument/2006/relationships/tags" Target="../tags/tag230.xml"/><Relationship Id="rId6" Type="http://schemas.openxmlformats.org/officeDocument/2006/relationships/image" Target="../media/image3.png"/><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image" Target="../media/image1.jpeg"/><Relationship Id="rId11" Type="http://schemas.openxmlformats.org/officeDocument/2006/relationships/notesSlide" Target="../notesSlides/notesSlide18.xml"/><Relationship Id="rId10" Type="http://schemas.openxmlformats.org/officeDocument/2006/relationships/slideLayout" Target="../slideLayouts/slideLayout18.xml"/><Relationship Id="rId1" Type="http://schemas.openxmlformats.org/officeDocument/2006/relationships/tags" Target="../tags/tag226.xml"/></Relationships>
</file>

<file path=ppt/slides/_rels/slide39.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png"/><Relationship Id="rId7" Type="http://schemas.openxmlformats.org/officeDocument/2006/relationships/tags" Target="../tags/tag235.xml"/><Relationship Id="rId6" Type="http://schemas.openxmlformats.org/officeDocument/2006/relationships/image" Target="../media/image3.pn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image" Target="../media/image1.jpeg"/><Relationship Id="rId13" Type="http://schemas.openxmlformats.org/officeDocument/2006/relationships/notesSlide" Target="../notesSlides/notesSlide19.xml"/><Relationship Id="rId12" Type="http://schemas.openxmlformats.org/officeDocument/2006/relationships/slideLayout" Target="../slideLayouts/slideLayout18.xml"/><Relationship Id="rId11" Type="http://schemas.openxmlformats.org/officeDocument/2006/relationships/image" Target="../media/image27.png"/><Relationship Id="rId10" Type="http://schemas.openxmlformats.org/officeDocument/2006/relationships/image" Target="../media/image26.png"/><Relationship Id="rId1" Type="http://schemas.openxmlformats.org/officeDocument/2006/relationships/tags" Target="../tags/tag231.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2.png"/><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image" Target="../media/image1.jpeg"/><Relationship Id="rId3" Type="http://schemas.openxmlformats.org/officeDocument/2006/relationships/tags" Target="../tags/tag13.xml"/><Relationship Id="rId2" Type="http://schemas.openxmlformats.org/officeDocument/2006/relationships/image" Target="../media/image3.png"/><Relationship Id="rId1" Type="http://schemas.openxmlformats.org/officeDocument/2006/relationships/tags" Target="../tags/tag12.xml"/></Relationships>
</file>

<file path=ppt/slides/_rels/slide40.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2.png"/><Relationship Id="rId7" Type="http://schemas.openxmlformats.org/officeDocument/2006/relationships/tags" Target="../tags/tag240.xml"/><Relationship Id="rId6" Type="http://schemas.openxmlformats.org/officeDocument/2006/relationships/image" Target="../media/image3.png"/><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image" Target="../media/image1.jpeg"/><Relationship Id="rId11" Type="http://schemas.openxmlformats.org/officeDocument/2006/relationships/notesSlide" Target="../notesSlides/notesSlide20.xml"/><Relationship Id="rId10" Type="http://schemas.openxmlformats.org/officeDocument/2006/relationships/slideLayout" Target="../slideLayouts/slideLayout18.xml"/><Relationship Id="rId1" Type="http://schemas.openxmlformats.org/officeDocument/2006/relationships/tags" Target="../tags/tag236.xml"/></Relationships>
</file>

<file path=ppt/slides/_rels/slide41.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image" Target="../media/image2.png"/><Relationship Id="rId7" Type="http://schemas.openxmlformats.org/officeDocument/2006/relationships/tags" Target="../tags/tag246.xml"/><Relationship Id="rId6" Type="http://schemas.openxmlformats.org/officeDocument/2006/relationships/image" Target="../media/image3.png"/><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image" Target="../media/image1.jpeg"/><Relationship Id="rId12" Type="http://schemas.openxmlformats.org/officeDocument/2006/relationships/notesSlide" Target="../notesSlides/notesSlide21.xml"/><Relationship Id="rId11" Type="http://schemas.openxmlformats.org/officeDocument/2006/relationships/slideLayout" Target="../slideLayouts/slideLayout18.xml"/><Relationship Id="rId10" Type="http://schemas.openxmlformats.org/officeDocument/2006/relationships/image" Target="../media/image28.png"/><Relationship Id="rId1" Type="http://schemas.openxmlformats.org/officeDocument/2006/relationships/tags" Target="../tags/tag242.xml"/></Relationships>
</file>

<file path=ppt/slides/_rels/slide42.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png"/><Relationship Id="rId7" Type="http://schemas.openxmlformats.org/officeDocument/2006/relationships/tags" Target="../tags/tag252.xml"/><Relationship Id="rId6" Type="http://schemas.openxmlformats.org/officeDocument/2006/relationships/image" Target="../media/image3.png"/><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image" Target="../media/image1.jpeg"/><Relationship Id="rId13" Type="http://schemas.openxmlformats.org/officeDocument/2006/relationships/notesSlide" Target="../notesSlides/notesSlide22.xml"/><Relationship Id="rId12" Type="http://schemas.openxmlformats.org/officeDocument/2006/relationships/slideLayout" Target="../slideLayouts/slideLayout18.xml"/><Relationship Id="rId11" Type="http://schemas.openxmlformats.org/officeDocument/2006/relationships/tags" Target="../tags/tag253.xml"/><Relationship Id="rId10" Type="http://schemas.openxmlformats.org/officeDocument/2006/relationships/image" Target="../media/image30.png"/><Relationship Id="rId1" Type="http://schemas.openxmlformats.org/officeDocument/2006/relationships/tags" Target="../tags/tag248.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tags" Target="../tags/tag254.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1.xml"/><Relationship Id="rId6" Type="http://schemas.openxmlformats.org/officeDocument/2006/relationships/image" Target="../media/image2.png"/><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image" Target="../media/image1.jpeg"/><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image" Target="../media/image2.png"/><Relationship Id="rId7" Type="http://schemas.openxmlformats.org/officeDocument/2006/relationships/tags" Target="../tags/tag26.xml"/><Relationship Id="rId6" Type="http://schemas.openxmlformats.org/officeDocument/2006/relationships/image" Target="../media/image3.png"/><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image" Target="../media/image1.jpeg"/><Relationship Id="rId13" Type="http://schemas.openxmlformats.org/officeDocument/2006/relationships/slideLayout" Target="../slideLayouts/slideLayout18.xml"/><Relationship Id="rId12" Type="http://schemas.openxmlformats.org/officeDocument/2006/relationships/tags" Target="../tags/tag29.xml"/><Relationship Id="rId11" Type="http://schemas.openxmlformats.org/officeDocument/2006/relationships/image" Target="../media/image4.jpeg"/><Relationship Id="rId10" Type="http://schemas.openxmlformats.org/officeDocument/2006/relationships/tags" Target="../tags/tag28.xml"/><Relationship Id="rId1" Type="http://schemas.openxmlformats.org/officeDocument/2006/relationships/tags" Target="../tags/tag22.xml"/></Relationships>
</file>

<file path=ppt/slides/_rels/slide7.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image" Target="../media/image6.png"/><Relationship Id="rId7" Type="http://schemas.openxmlformats.org/officeDocument/2006/relationships/image" Target="../media/image5.jpeg"/><Relationship Id="rId6" Type="http://schemas.openxmlformats.org/officeDocument/2006/relationships/image" Target="../media/image2.png"/><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image" Target="../media/image1.jpeg"/><Relationship Id="rId11" Type="http://schemas.openxmlformats.org/officeDocument/2006/relationships/slideLayout" Target="../slideLayouts/slideLayout18.xml"/><Relationship Id="rId10" Type="http://schemas.openxmlformats.org/officeDocument/2006/relationships/tags" Target="../tags/tag35.xml"/><Relationship Id="rId1" Type="http://schemas.openxmlformats.org/officeDocument/2006/relationships/tags" Target="../tags/tag30.xml"/></Relationships>
</file>

<file path=ppt/slides/_rels/slide8.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image" Target="../media/image2.png"/><Relationship Id="rId7" Type="http://schemas.openxmlformats.org/officeDocument/2006/relationships/tags" Target="../tags/tag40.xml"/><Relationship Id="rId6" Type="http://schemas.openxmlformats.org/officeDocument/2006/relationships/image" Target="../media/image3.png"/><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image" Target="../media/image1.jpeg"/><Relationship Id="rId13" Type="http://schemas.openxmlformats.org/officeDocument/2006/relationships/notesSlide" Target="../notesSlides/notesSlide3.xml"/><Relationship Id="rId12" Type="http://schemas.openxmlformats.org/officeDocument/2006/relationships/slideLayout" Target="../slideLayouts/slideLayout18.xml"/><Relationship Id="rId11" Type="http://schemas.openxmlformats.org/officeDocument/2006/relationships/image" Target="../media/image8.png"/><Relationship Id="rId10" Type="http://schemas.openxmlformats.org/officeDocument/2006/relationships/tags" Target="../tags/tag41.xml"/><Relationship Id="rId1" Type="http://schemas.openxmlformats.org/officeDocument/2006/relationships/tags" Target="../tags/tag36.xml"/></Relationships>
</file>

<file path=ppt/slides/_rels/slide9.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image" Target="../media/image2.png"/><Relationship Id="rId7" Type="http://schemas.openxmlformats.org/officeDocument/2006/relationships/tags" Target="../tags/tag46.xml"/><Relationship Id="rId6" Type="http://schemas.openxmlformats.org/officeDocument/2006/relationships/image" Target="../media/image3.png"/><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image" Target="../media/image1.jpeg"/><Relationship Id="rId10" Type="http://schemas.openxmlformats.org/officeDocument/2006/relationships/slideLayout" Target="../slideLayouts/slideLayout18.xml"/><Relationship Id="rId1" Type="http://schemas.openxmlformats.org/officeDocument/2006/relationships/tags" Target="../tags/tag4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12D86"/>
            </a:gs>
            <a:gs pos="100000">
              <a:srgbClr val="0E2557"/>
            </a:gs>
          </a:gsLst>
          <a:lin scaled="0"/>
        </a:gradFill>
        <a:effectLst/>
      </p:bgPr>
    </p:bg>
    <p:spTree>
      <p:nvGrpSpPr>
        <p:cNvPr id="1" name=""/>
        <p:cNvGrpSpPr/>
        <p:nvPr/>
      </p:nvGrpSpPr>
      <p:grpSpPr>
        <a:xfrm>
          <a:off x="0" y="0"/>
          <a:ext cx="0" cy="0"/>
          <a:chOff x="0" y="0"/>
          <a:chExt cx="0" cy="0"/>
        </a:xfrm>
      </p:grpSpPr>
      <p:sp>
        <p:nvSpPr>
          <p:cNvPr id="26625" name="标题 6145"/>
          <p:cNvSpPr>
            <a:spLocks noGrp="1" noChangeArrowheads="1"/>
          </p:cNvSpPr>
          <p:nvPr>
            <p:ph type="title" idx="4294967295"/>
          </p:nvPr>
        </p:nvSpPr>
        <p:spPr/>
        <p:txBody>
          <a:bodyPr/>
          <a:lstStyle/>
          <a:p>
            <a:endParaRPr lang="zh-CN" altLang="zh-CN">
              <a:ea typeface="宋体" panose="02010600030101010101" pitchFamily="2" charset="-122"/>
            </a:endParaRPr>
          </a:p>
        </p:txBody>
      </p:sp>
      <p:grpSp>
        <p:nvGrpSpPr>
          <p:cNvPr id="26626" name="组合 6147"/>
          <p:cNvGrpSpPr/>
          <p:nvPr/>
        </p:nvGrpSpPr>
        <p:grpSpPr bwMode="auto">
          <a:xfrm>
            <a:off x="-208280" y="-115570"/>
            <a:ext cx="12400280" cy="6990080"/>
            <a:chOff x="0" y="0"/>
            <a:chExt cx="12222519" cy="6878155"/>
          </a:xfrm>
        </p:grpSpPr>
        <p:grpSp>
          <p:nvGrpSpPr>
            <p:cNvPr id="26637" name="组合 6148"/>
            <p:cNvGrpSpPr>
              <a:grpSpLocks noChangeAspect="1"/>
            </p:cNvGrpSpPr>
            <p:nvPr/>
          </p:nvGrpSpPr>
          <p:grpSpPr bwMode="auto">
            <a:xfrm>
              <a:off x="0" y="1"/>
              <a:ext cx="12216000" cy="6878154"/>
              <a:chOff x="0" y="0"/>
              <a:chExt cx="12216000" cy="6878154"/>
            </a:xfrm>
          </p:grpSpPr>
          <p:pic>
            <p:nvPicPr>
              <p:cNvPr id="26639" name="图片 35"/>
              <p:cNvPicPr>
                <a:picLocks noChangeAspect="1" noChangeArrowheads="1"/>
              </p:cNvPicPr>
              <p:nvPr/>
            </p:nvPicPr>
            <p:blipFill>
              <a:blip r:embed="rId1">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0" name="图片 36"/>
              <p:cNvPicPr>
                <a:picLocks noChangeAspect="1" noChangeArrowheads="1"/>
              </p:cNvPicPr>
              <p:nvPr/>
            </p:nvPicPr>
            <p:blipFill>
              <a:blip r:embed="rId1">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38" name="矩形 34"/>
            <p:cNvSpPr>
              <a:spLocks noChangeArrowheads="1"/>
            </p:cNvSpPr>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3" name="图片 2" descr="微信图片_20230412124640"/>
          <p:cNvPicPr>
            <a:picLocks noChangeAspect="1"/>
          </p:cNvPicPr>
          <p:nvPr>
            <p:custDataLst>
              <p:tags r:id="rId2"/>
            </p:custDataLst>
          </p:nvPr>
        </p:nvPicPr>
        <p:blipFill>
          <a:blip r:embed="rId3"/>
          <a:stretch>
            <a:fillRect/>
          </a:stretch>
        </p:blipFill>
        <p:spPr>
          <a:xfrm>
            <a:off x="950595" y="-3810"/>
            <a:ext cx="10567035" cy="6858000"/>
          </a:xfrm>
          <a:prstGeom prst="rect">
            <a:avLst/>
          </a:prstGeom>
        </p:spPr>
      </p:pic>
      <p:sp>
        <p:nvSpPr>
          <p:cNvPr id="26630" name="文本框 21"/>
          <p:cNvSpPr>
            <a:spLocks noChangeArrowheads="1"/>
          </p:cNvSpPr>
          <p:nvPr/>
        </p:nvSpPr>
        <p:spPr bwMode="auto">
          <a:xfrm>
            <a:off x="721995" y="2316163"/>
            <a:ext cx="10631488"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ts val="1200"/>
              </a:spcBef>
              <a:buFont typeface="Arial" panose="020B0604020202020204" pitchFamily="34" charset="0"/>
              <a:buNone/>
            </a:pPr>
            <a:r>
              <a:rPr lang="zh-CN" sz="6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文书跨境流转迎来新模式</a:t>
            </a:r>
            <a:r>
              <a:rPr lang="zh-CN" altLang="en-US" sz="54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 </a:t>
            </a:r>
            <a:endParaRPr lang="zh-CN" altLang="en-US" sz="54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26632" name="Picture 7" descr="领事司徽标_副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68"/>
          <p:cNvSpPr txBox="1"/>
          <p:nvPr/>
        </p:nvSpPr>
        <p:spPr>
          <a:xfrm>
            <a:off x="3408375" y="5261769"/>
            <a:ext cx="5375249" cy="1292225"/>
          </a:xfrm>
          <a:prstGeom prst="rect">
            <a:avLst/>
          </a:prstGeom>
          <a:noFill/>
        </p:spPr>
        <p:txBody>
          <a:bodyPr wrap="square" lIns="0" tIns="0" rIns="0" bIns="0" rtlCol="0">
            <a:spAutoFit/>
          </a:bodyPr>
          <a:lstStyle/>
          <a:p>
            <a:pPr algn="ctr">
              <a:defRPr/>
            </a:pPr>
            <a:endParaRPr lang="en-US" altLang="zh-CN"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ctr">
              <a:defRPr/>
            </a:pPr>
            <a:r>
              <a:rPr lang="en-US" altLang="zh-CN"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2023</a:t>
            </a:r>
            <a:r>
              <a:rPr lang="zh-CN" altLang="en-US"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年</a:t>
            </a:r>
            <a:r>
              <a:rPr lang="en-US" altLang="zh-CN"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11</a:t>
            </a:r>
            <a:r>
              <a:rPr lang="zh-CN" altLang="en-US"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月</a:t>
            </a:r>
            <a:r>
              <a:rPr lang="en-US" altLang="zh-CN"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7</a:t>
            </a:r>
            <a:r>
              <a:rPr lang="zh-CN" altLang="en-US"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日</a:t>
            </a:r>
            <a:endParaRPr lang="en-US" altLang="zh-CN"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ctr">
              <a:defRPr/>
            </a:pPr>
            <a:r>
              <a:rPr lang="zh-CN" altLang="en-US"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河北石家庄</a:t>
            </a:r>
            <a:endParaRPr lang="zh-CN" altLang="en-US" sz="28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文本框 68"/>
          <p:cNvSpPr txBox="1"/>
          <p:nvPr/>
        </p:nvSpPr>
        <p:spPr>
          <a:xfrm>
            <a:off x="721995" y="478155"/>
            <a:ext cx="10261600" cy="553720"/>
          </a:xfrm>
          <a:prstGeom prst="rect">
            <a:avLst/>
          </a:prstGeom>
          <a:noFill/>
        </p:spPr>
        <p:txBody>
          <a:bodyPr wrap="square" lIns="0" tIns="0" rIns="0" bIns="0" rtlCol="0">
            <a:spAutoFit/>
            <a:scene3d>
              <a:camera prst="orthographicFront"/>
              <a:lightRig rig="threePt" dir="t"/>
            </a:scene3d>
          </a:bodyPr>
          <a:lstStyle/>
          <a:p>
            <a:pPr algn="ctr">
              <a:defRPr/>
            </a:pPr>
            <a:r>
              <a:rPr sz="3600"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《取消外国公文书认证要求的公约》</a:t>
            </a:r>
            <a:r>
              <a:rPr lang="zh-CN" sz="3600"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在中国生效</a:t>
            </a:r>
            <a:endParaRPr lang="zh-CN" sz="3600"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99770" y="7747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文本框 1"/>
          <p:cNvSpPr/>
          <p:nvPr>
            <p:custDataLst>
              <p:tags r:id="rId9"/>
            </p:custDataLst>
          </p:nvPr>
        </p:nvSpPr>
        <p:spPr>
          <a:xfrm>
            <a:off x="2175510" y="1377315"/>
            <a:ext cx="7840980" cy="706755"/>
          </a:xfrm>
          <a:prstGeom prst="rect">
            <a:avLst/>
          </a:prstGeom>
          <a:noFill/>
          <a:ln w="9525">
            <a:noFill/>
          </a:ln>
        </p:spPr>
        <p:txBody>
          <a:bodyPr wrap="none" anchor="t" anchorCtr="0">
            <a:spAutoFit/>
            <a:scene3d>
              <a:camera prst="orthographicFront"/>
              <a:lightRig rig="threePt" dir="t"/>
            </a:scene3d>
          </a:bodyPr>
          <a:p>
            <a:r>
              <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《公约》模式和传统领事认证区别</a:t>
            </a:r>
            <a:endPar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endParaRPr>
          </a:p>
        </p:txBody>
      </p:sp>
      <p:pic>
        <p:nvPicPr>
          <p:cNvPr id="8" name="图片 7" descr="1850409924"/>
          <p:cNvPicPr>
            <a:picLocks noChangeAspect="1"/>
          </p:cNvPicPr>
          <p:nvPr>
            <p:custDataLst>
              <p:tags r:id="rId10"/>
            </p:custDataLst>
          </p:nvPr>
        </p:nvPicPr>
        <p:blipFill>
          <a:blip r:embed="rId11"/>
          <a:stretch>
            <a:fillRect/>
          </a:stretch>
        </p:blipFill>
        <p:spPr>
          <a:xfrm>
            <a:off x="2715260" y="2339340"/>
            <a:ext cx="6988175" cy="1856105"/>
          </a:xfrm>
          <a:prstGeom prst="rect">
            <a:avLst/>
          </a:prstGeom>
        </p:spPr>
      </p:pic>
      <p:pic>
        <p:nvPicPr>
          <p:cNvPr id="11" name="图片 10" descr="1634378472"/>
          <p:cNvPicPr>
            <a:picLocks noChangeAspect="1"/>
          </p:cNvPicPr>
          <p:nvPr>
            <p:custDataLst>
              <p:tags r:id="rId12"/>
            </p:custDataLst>
          </p:nvPr>
        </p:nvPicPr>
        <p:blipFill>
          <a:blip r:embed="rId13"/>
          <a:stretch>
            <a:fillRect/>
          </a:stretch>
        </p:blipFill>
        <p:spPr>
          <a:xfrm>
            <a:off x="2715260" y="4450715"/>
            <a:ext cx="6988175" cy="2085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wedge/>
      </p:transition>
    </mc:Choice>
    <mc:Fallback>
      <p:transition spd="slow">
        <p:wedg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20015" y="-6985"/>
            <a:ext cx="12368530" cy="700341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09930" y="12192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43012" name="图片 4" descr="1045493096"/>
          <p:cNvPicPr>
            <a:picLocks noChangeAspect="1"/>
          </p:cNvPicPr>
          <p:nvPr>
            <p:custDataLst>
              <p:tags r:id="rId7"/>
            </p:custDataLst>
          </p:nvPr>
        </p:nvPicPr>
        <p:blipFill>
          <a:blip r:embed="rId8"/>
          <a:stretch>
            <a:fillRect/>
          </a:stretch>
        </p:blipFill>
        <p:spPr>
          <a:xfrm>
            <a:off x="2383155" y="1296353"/>
            <a:ext cx="7062788" cy="5135562"/>
          </a:xfrm>
          <a:prstGeom prst="rect">
            <a:avLst/>
          </a:prstGeom>
          <a:noFill/>
          <a:ln w="9525">
            <a:noFill/>
          </a:ln>
        </p:spPr>
      </p:pic>
      <p:pic>
        <p:nvPicPr>
          <p:cNvPr id="9" name="Picture 7" descr="领事司徽标_副本"/>
          <p:cNvPicPr>
            <a:picLocks noChangeAspect="1" noChangeArrowheads="1"/>
          </p:cNvPicPr>
          <p:nvPr>
            <p:custDataLst>
              <p:tags r:id="rId9"/>
            </p:custDataLst>
          </p:nvPr>
        </p:nvPicPr>
        <p:blipFill>
          <a:blip r:embed="rId10">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96850" y="-114300"/>
            <a:ext cx="12515215" cy="703326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09930" y="4064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401678437"/>
          <p:cNvPicPr>
            <a:picLocks noChangeAspect="1"/>
          </p:cNvPicPr>
          <p:nvPr>
            <p:custDataLst>
              <p:tags r:id="rId9"/>
            </p:custDataLst>
          </p:nvPr>
        </p:nvPicPr>
        <p:blipFill>
          <a:blip r:embed="rId10"/>
          <a:stretch>
            <a:fillRect/>
          </a:stretch>
        </p:blipFill>
        <p:spPr>
          <a:xfrm>
            <a:off x="2752725" y="2159000"/>
            <a:ext cx="6699885" cy="4309110"/>
          </a:xfrm>
          <a:prstGeom prst="rect">
            <a:avLst/>
          </a:prstGeom>
        </p:spPr>
      </p:pic>
      <p:sp>
        <p:nvSpPr>
          <p:cNvPr id="11" name="文本框 1"/>
          <p:cNvSpPr/>
          <p:nvPr>
            <p:custDataLst>
              <p:tags r:id="rId11"/>
            </p:custDataLst>
          </p:nvPr>
        </p:nvSpPr>
        <p:spPr>
          <a:xfrm>
            <a:off x="709930" y="441960"/>
            <a:ext cx="6819900" cy="706755"/>
          </a:xfrm>
          <a:prstGeom prst="rect">
            <a:avLst/>
          </a:prstGeom>
          <a:noFill/>
          <a:ln w="9525">
            <a:noFill/>
          </a:ln>
        </p:spPr>
        <p:txBody>
          <a:bodyPr wrap="none" anchor="t" anchorCtr="0">
            <a:spAutoFit/>
          </a:bodyPr>
          <a:p>
            <a:pPr algn="l"/>
            <a:r>
              <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rPr>
              <a:t>四、《公约》带来什么利好？</a:t>
            </a:r>
            <a:endPar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endParaRPr>
          </a:p>
        </p:txBody>
      </p:sp>
      <p:sp>
        <p:nvSpPr>
          <p:cNvPr id="12" name="文本框 1"/>
          <p:cNvSpPr/>
          <p:nvPr>
            <p:custDataLst>
              <p:tags r:id="rId12"/>
            </p:custDataLst>
          </p:nvPr>
        </p:nvSpPr>
        <p:spPr>
          <a:xfrm>
            <a:off x="1680210" y="1492250"/>
            <a:ext cx="7865110" cy="583565"/>
          </a:xfrm>
          <a:prstGeom prst="rect">
            <a:avLst/>
          </a:prstGeom>
          <a:noFill/>
          <a:ln w="9525">
            <a:noFill/>
          </a:ln>
        </p:spPr>
        <p:txBody>
          <a:bodyPr wrap="none" anchor="t" anchorCtr="0">
            <a:spAutoFit/>
            <a:scene3d>
              <a:camera prst="orthographicFront"/>
              <a:lightRig rig="threePt" dir="t"/>
            </a:scene3d>
          </a:bodyPr>
          <a:p>
            <a:pPr algn="l"/>
            <a:r>
              <a:rPr lang="en-US" altLang="zh-CN"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rPr>
              <a:t>1.</a:t>
            </a:r>
            <a:r>
              <a:rPr lang="zh-CN" altLang="en-US"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rPr>
              <a:t>大幅降低企业、公民办证时间和经济成本</a:t>
            </a:r>
            <a:endParaRPr lang="zh-CN" altLang="en-US"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newsflash/>
      </p:transition>
    </mc:Choice>
    <mc:Fallback>
      <p:transition spd="slow">
        <p:newsflash/>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33095" y="10160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5601" name="文本框 1"/>
          <p:cNvSpPr/>
          <p:nvPr>
            <p:custDataLst>
              <p:tags r:id="rId7"/>
            </p:custDataLst>
          </p:nvPr>
        </p:nvSpPr>
        <p:spPr>
          <a:xfrm>
            <a:off x="1263015" y="645795"/>
            <a:ext cx="9307195" cy="4808855"/>
          </a:xfrm>
          <a:prstGeom prst="rect">
            <a:avLst/>
          </a:prstGeom>
          <a:noFill/>
          <a:ln w="9525">
            <a:noFill/>
          </a:ln>
        </p:spPr>
        <p:txBody>
          <a:bodyPr wrap="square" anchor="t" anchorCtr="0">
            <a:spAutoFit/>
          </a:bodyPr>
          <a:p>
            <a:pPr>
              <a:lnSpc>
                <a:spcPct val="130000"/>
              </a:lnSpc>
            </a:pPr>
            <a:r>
              <a:rPr lang="zh-CN" altLang="en-US" sz="3200"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外交楷体" panose="03000509000000000000" charset="-122"/>
              </a:rPr>
              <a:t>企业、公民“出海”文书所需履行步骤更为简便</a:t>
            </a:r>
            <a:endParaRPr lang="zh-CN" altLang="en-US" sz="2800" dirty="0">
              <a:solidFill>
                <a:srgbClr val="FF0000"/>
              </a:solidFill>
              <a:latin typeface="楷体" panose="02010609060101010101" charset="-122"/>
              <a:ea typeface="楷体" panose="02010609060101010101" charset="-122"/>
              <a:cs typeface="外交楷体" panose="03000509000000000000" charset="-122"/>
            </a:endParaRPr>
          </a:p>
          <a:p>
            <a:pPr>
              <a:lnSpc>
                <a:spcPct val="130000"/>
              </a:lnSpc>
            </a:pPr>
            <a:endParaRPr lang="zh-CN" altLang="en-US" sz="2800" dirty="0">
              <a:solidFill>
                <a:srgbClr val="FF0000"/>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800" dirty="0">
                <a:solidFill>
                  <a:srgbClr val="FF0000"/>
                </a:solidFill>
                <a:latin typeface="楷体" panose="02010609060101010101" charset="-122"/>
                <a:ea typeface="楷体" panose="02010609060101010101" charset="-122"/>
                <a:cs typeface="外交楷体" panose="03000509000000000000" charset="-122"/>
              </a:rPr>
              <a:t>★</a:t>
            </a:r>
            <a:r>
              <a:rPr lang="zh-CN" altLang="en-US" sz="2400" b="1" dirty="0">
                <a:solidFill>
                  <a:schemeClr val="bg1"/>
                </a:solidFill>
                <a:latin typeface="楷体" panose="02010609060101010101" charset="-122"/>
                <a:ea typeface="楷体" panose="02010609060101010101" charset="-122"/>
                <a:cs typeface="外交楷体" panose="03000509000000000000" charset="-122"/>
              </a:rPr>
              <a:t>节省驻华使领馆一道认证步骤</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400" b="1" dirty="0">
                <a:solidFill>
                  <a:schemeClr val="bg1"/>
                </a:solidFill>
                <a:latin typeface="楷体" panose="02010609060101010101" charset="-122"/>
                <a:ea typeface="楷体" panose="02010609060101010101" charset="-122"/>
                <a:cs typeface="外交楷体" panose="03000509000000000000" charset="-122"/>
              </a:rPr>
              <a:t>避免部分驻华使领馆缓办领事认证给企业造成不便等因素</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800" dirty="0">
                <a:solidFill>
                  <a:srgbClr val="FF0000"/>
                </a:solidFill>
                <a:latin typeface="楷体" panose="02010609060101010101" charset="-122"/>
                <a:ea typeface="楷体" panose="02010609060101010101" charset="-122"/>
                <a:cs typeface="外交楷体" panose="03000509000000000000" charset="-122"/>
                <a:sym typeface="+mn-ea"/>
              </a:rPr>
              <a:t>★</a:t>
            </a: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从国外送回中国使用的文书也无需办理中国驻外使领馆领事认证</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400" dirty="0">
                <a:solidFill>
                  <a:srgbClr val="FF0000"/>
                </a:solidFill>
                <a:latin typeface="楷体" panose="02010609060101010101" charset="-122"/>
                <a:ea typeface="楷体" panose="02010609060101010101" charset="-122"/>
                <a:cs typeface="外交楷体" panose="03000509000000000000" charset="-122"/>
                <a:sym typeface="+mn-ea"/>
              </a:rPr>
              <a:t>★</a:t>
            </a: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办理一次附加证明书在缔约国通行，无需分别办理各国使领馆领事认证</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endParaRPr>
          </a:p>
          <a:p>
            <a:pPr>
              <a:lnSpc>
                <a:spcPct val="130000"/>
              </a:lnSpc>
            </a:pPr>
            <a:r>
              <a:rPr lang="zh-CN" altLang="en-US" sz="2400" dirty="0">
                <a:solidFill>
                  <a:srgbClr val="FF0000"/>
                </a:solidFill>
                <a:latin typeface="楷体" panose="02010609060101010101" charset="-122"/>
                <a:ea typeface="楷体" panose="02010609060101010101" charset="-122"/>
                <a:cs typeface="外交楷体" panose="03000509000000000000" charset="-122"/>
                <a:sym typeface="+mn-ea"/>
              </a:rPr>
              <a:t>★</a:t>
            </a: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文书办理附加证明书后可送往尚未建交的《公约》缔约国，减少通过第三国办理相关手续等步骤</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endParaRPr>
          </a:p>
        </p:txBody>
      </p:sp>
      <p:pic>
        <p:nvPicPr>
          <p:cNvPr id="9" name="Picture 7" descr="领事司徽标_副本"/>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33095" y="10160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5601" name="文本框 1"/>
          <p:cNvSpPr/>
          <p:nvPr>
            <p:custDataLst>
              <p:tags r:id="rId7"/>
            </p:custDataLst>
          </p:nvPr>
        </p:nvSpPr>
        <p:spPr>
          <a:xfrm>
            <a:off x="1263015" y="1256665"/>
            <a:ext cx="9307195" cy="3849370"/>
          </a:xfrm>
          <a:prstGeom prst="rect">
            <a:avLst/>
          </a:prstGeom>
          <a:noFill/>
          <a:ln w="9525">
            <a:noFill/>
          </a:ln>
        </p:spPr>
        <p:txBody>
          <a:bodyPr wrap="square" anchor="t" anchorCtr="0">
            <a:spAutoFit/>
          </a:bodyPr>
          <a:p>
            <a:pPr>
              <a:lnSpc>
                <a:spcPct val="130000"/>
              </a:lnSpc>
            </a:pPr>
            <a:r>
              <a:rPr lang="zh-CN" altLang="en-US" sz="3200"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外交楷体" panose="03000509000000000000" charset="-122"/>
              </a:rPr>
              <a:t>企业、公民“出海”文书办证费用减少</a:t>
            </a:r>
            <a:endParaRPr lang="zh-CN" altLang="en-US" sz="2800" dirty="0">
              <a:solidFill>
                <a:srgbClr val="FF0000"/>
              </a:solidFill>
              <a:latin typeface="楷体" panose="02010609060101010101" charset="-122"/>
              <a:ea typeface="楷体" panose="02010609060101010101" charset="-122"/>
              <a:cs typeface="外交楷体" panose="03000509000000000000" charset="-122"/>
            </a:endParaRPr>
          </a:p>
          <a:p>
            <a:pPr>
              <a:lnSpc>
                <a:spcPct val="130000"/>
              </a:lnSpc>
            </a:pPr>
            <a:endParaRPr lang="zh-CN" altLang="en-US" sz="2800" dirty="0">
              <a:solidFill>
                <a:srgbClr val="FF0000"/>
              </a:solidFill>
              <a:latin typeface="楷体" panose="02010609060101010101" charset="-122"/>
              <a:ea typeface="楷体" panose="02010609060101010101" charset="-122"/>
              <a:cs typeface="外交楷体" panose="03000509000000000000" charset="-122"/>
            </a:endParaRPr>
          </a:p>
          <a:p>
            <a:pPr algn="l">
              <a:lnSpc>
                <a:spcPct val="130000"/>
              </a:lnSpc>
              <a:buClrTx/>
              <a:buSzTx/>
              <a:buNone/>
            </a:pPr>
            <a:r>
              <a:rPr lang="zh-CN" altLang="en-US" sz="2800" dirty="0">
                <a:solidFill>
                  <a:srgbClr val="FF0000"/>
                </a:solidFill>
                <a:latin typeface="楷体" panose="02010609060101010101" charset="-122"/>
                <a:ea typeface="楷体" panose="02010609060101010101" charset="-122"/>
                <a:cs typeface="外交楷体" panose="03000509000000000000" charset="-122"/>
              </a:rPr>
              <a:t>★</a:t>
            </a:r>
            <a:r>
              <a:rPr lang="zh-CN" altLang="en-US" sz="2400" b="1" dirty="0">
                <a:solidFill>
                  <a:schemeClr val="bg1"/>
                </a:solidFill>
                <a:latin typeface="楷体" panose="02010609060101010101" charset="-122"/>
                <a:ea typeface="楷体" panose="02010609060101010101" charset="-122"/>
                <a:cs typeface="外交楷体" panose="03000509000000000000" charset="-122"/>
              </a:rPr>
              <a:t>节省驻华使领馆一道认证步骤，收费项目相应减少。</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gn="l">
              <a:lnSpc>
                <a:spcPct val="130000"/>
              </a:lnSpc>
              <a:buClrTx/>
              <a:buSzTx/>
              <a:buNone/>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避免驻华使领馆收取的高额领事认证费。</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endParaRPr>
          </a:p>
          <a:p>
            <a:pPr algn="l">
              <a:lnSpc>
                <a:spcPct val="130000"/>
              </a:lnSpc>
              <a:buClrTx/>
              <a:buSzTx/>
              <a:buNone/>
            </a:pP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endParaRPr>
          </a:p>
          <a:p>
            <a:pPr algn="l">
              <a:lnSpc>
                <a:spcPct val="130000"/>
              </a:lnSpc>
              <a:buClrTx/>
              <a:buSzTx/>
              <a:buNone/>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每年给中外企业、公民减少办证费用3亿元人民币</a:t>
            </a:r>
            <a:endParaRPr lang="zh-CN" altLang="en-US" sz="2800" dirty="0">
              <a:solidFill>
                <a:schemeClr val="bg1"/>
              </a:solidFill>
              <a:latin typeface="楷体" panose="02010609060101010101" charset="-122"/>
              <a:ea typeface="楷体" panose="02010609060101010101" charset="-122"/>
              <a:cs typeface="外交楷体" panose="03000509000000000000" charset="-122"/>
              <a:sym typeface="+mn-ea"/>
            </a:endParaRPr>
          </a:p>
          <a:p>
            <a:pPr>
              <a:lnSpc>
                <a:spcPct val="130000"/>
              </a:lnSpc>
            </a:pPr>
            <a:endParaRPr lang="zh-CN" altLang="en-US" sz="2800" dirty="0">
              <a:solidFill>
                <a:schemeClr val="bg1"/>
              </a:solidFill>
              <a:latin typeface="楷体" panose="02010609060101010101" charset="-122"/>
              <a:ea typeface="楷体" panose="02010609060101010101" charset="-122"/>
              <a:cs typeface="外交楷体" panose="03000509000000000000" charset="-122"/>
              <a:sym typeface="+mn-ea"/>
            </a:endParaRPr>
          </a:p>
        </p:txBody>
      </p:sp>
      <p:pic>
        <p:nvPicPr>
          <p:cNvPr id="9" name="Picture 7" descr="领事司徽标_副本"/>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33095" y="10160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5601" name="文本框 1"/>
          <p:cNvSpPr/>
          <p:nvPr>
            <p:custDataLst>
              <p:tags r:id="rId7"/>
            </p:custDataLst>
          </p:nvPr>
        </p:nvSpPr>
        <p:spPr>
          <a:xfrm>
            <a:off x="1263015" y="1256665"/>
            <a:ext cx="9307195" cy="4328795"/>
          </a:xfrm>
          <a:prstGeom prst="rect">
            <a:avLst/>
          </a:prstGeom>
          <a:noFill/>
          <a:ln w="9525">
            <a:noFill/>
          </a:ln>
        </p:spPr>
        <p:txBody>
          <a:bodyPr wrap="square" anchor="t" anchorCtr="0">
            <a:spAutoFit/>
          </a:bodyPr>
          <a:p>
            <a:pPr>
              <a:lnSpc>
                <a:spcPct val="130000"/>
              </a:lnSpc>
            </a:pPr>
            <a:r>
              <a:rPr lang="zh-CN" altLang="en-US" sz="3200"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外交楷体" panose="03000509000000000000" charset="-122"/>
              </a:rPr>
              <a:t>改善我国营商环境</a:t>
            </a:r>
            <a:endParaRPr lang="zh-CN" altLang="en-US" sz="2800" dirty="0">
              <a:solidFill>
                <a:srgbClr val="FF0000"/>
              </a:solidFill>
              <a:latin typeface="楷体" panose="02010609060101010101" charset="-122"/>
              <a:ea typeface="楷体" panose="02010609060101010101" charset="-122"/>
              <a:cs typeface="外交楷体" panose="03000509000000000000" charset="-122"/>
            </a:endParaRPr>
          </a:p>
          <a:p>
            <a:pPr>
              <a:lnSpc>
                <a:spcPct val="130000"/>
              </a:lnSpc>
            </a:pPr>
            <a:endParaRPr lang="zh-CN" altLang="en-US" sz="2800" dirty="0">
              <a:solidFill>
                <a:srgbClr val="FF0000"/>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800" dirty="0">
                <a:solidFill>
                  <a:srgbClr val="FF0000"/>
                </a:solidFill>
                <a:latin typeface="楷体" panose="02010609060101010101" charset="-122"/>
                <a:ea typeface="楷体" panose="02010609060101010101" charset="-122"/>
                <a:cs typeface="外交楷体" panose="03000509000000000000" charset="-122"/>
              </a:rPr>
              <a:t>★</a:t>
            </a:r>
            <a:r>
              <a:rPr lang="zh-CN" altLang="en-US" sz="2400" b="1" dirty="0">
                <a:solidFill>
                  <a:schemeClr val="bg1"/>
                </a:solidFill>
                <a:latin typeface="楷体" panose="02010609060101010101" charset="-122"/>
                <a:ea typeface="楷体" panose="02010609060101010101" charset="-122"/>
                <a:cs typeface="外交楷体" panose="03000509000000000000" charset="-122"/>
              </a:rPr>
              <a:t>近年我国十大贸易伙伴中有8国或地区是《公约》成员，</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400" b="1" dirty="0">
                <a:solidFill>
                  <a:schemeClr val="bg1"/>
                </a:solidFill>
                <a:latin typeface="楷体" panose="02010609060101010101" charset="-122"/>
                <a:ea typeface="楷体" panose="02010609060101010101" charset="-122"/>
                <a:cs typeface="外交楷体" panose="03000509000000000000" charset="-122"/>
              </a:rPr>
              <a:t>入约意味着约82%的出口贸易涉及的文书免办领事认证</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r>
              <a:rPr lang="zh-CN" altLang="en-US" sz="2400" b="1" dirty="0">
                <a:solidFill>
                  <a:schemeClr val="bg1"/>
                </a:solidFill>
                <a:latin typeface="楷体" panose="02010609060101010101" charset="-122"/>
                <a:ea typeface="楷体" panose="02010609060101010101" charset="-122"/>
                <a:cs typeface="外交楷体" panose="03000509000000000000" charset="-122"/>
              </a:rPr>
              <a:t>同时，有意向中国投资、出口的外国企业也无需为商业文书办理领事认证</a:t>
            </a:r>
            <a:endParaRPr lang="zh-CN" altLang="en-US" sz="2400" b="1"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endParaRPr lang="zh-CN" altLang="en-US" sz="2800" dirty="0">
              <a:solidFill>
                <a:srgbClr val="FF0000"/>
              </a:solidFill>
              <a:latin typeface="楷体" panose="02010609060101010101" charset="-122"/>
              <a:ea typeface="楷体" panose="02010609060101010101" charset="-122"/>
              <a:cs typeface="外交楷体" panose="03000509000000000000" charset="-122"/>
              <a:sym typeface="+mn-ea"/>
            </a:endParaRPr>
          </a:p>
        </p:txBody>
      </p:sp>
      <p:pic>
        <p:nvPicPr>
          <p:cNvPr id="9" name="Picture 7" descr="领事司徽标_副本"/>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58750"/>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40715" y="101600"/>
            <a:ext cx="10567035" cy="6858000"/>
          </a:xfrm>
          <a:prstGeom prst="rect">
            <a:avLst/>
          </a:prstGeom>
        </p:spPr>
      </p:pic>
      <p:sp>
        <p:nvSpPr>
          <p:cNvPr id="18" name="文本框 68"/>
          <p:cNvSpPr txBox="1"/>
          <p:nvPr/>
        </p:nvSpPr>
        <p:spPr>
          <a:xfrm>
            <a:off x="780256" y="393114"/>
            <a:ext cx="9948540" cy="430530"/>
          </a:xfrm>
          <a:prstGeom prst="rect">
            <a:avLst/>
          </a:prstGeom>
          <a:noFill/>
        </p:spPr>
        <p:txBody>
          <a:bodyPr wrap="square" lIns="0" tIns="0" rIns="0" bIns="0" rtlCol="0">
            <a:spAutoFit/>
          </a:bodyPr>
          <a:lstStyle/>
          <a:p>
            <a:pPr algn="l">
              <a:defRPr/>
            </a:pPr>
            <a:r>
              <a:rPr lang="zh-CN" altLang="en-US" sz="2800" dirty="0">
                <a:solidFill>
                  <a:schemeClr val="bg1"/>
                </a:solidFill>
                <a:latin typeface="微软雅黑" panose="020B0503020204020204" pitchFamily="34" charset="-122"/>
                <a:ea typeface="微软雅黑" panose="020B0503020204020204" pitchFamily="34" charset="-122"/>
              </a:rPr>
              <a:t>公约缔约国名单（截至</a:t>
            </a:r>
            <a:r>
              <a:rPr lang="en-US" altLang="zh-CN" sz="2800" dirty="0">
                <a:solidFill>
                  <a:schemeClr val="bg1"/>
                </a:solidFill>
                <a:latin typeface="微软雅黑" panose="020B0503020204020204" pitchFamily="34" charset="-122"/>
                <a:ea typeface="微软雅黑" panose="020B0503020204020204" pitchFamily="34" charset="-122"/>
              </a:rPr>
              <a:t>2023</a:t>
            </a:r>
            <a:r>
              <a:rPr lang="zh-CN" altLang="en-US" sz="2800" dirty="0">
                <a:solidFill>
                  <a:schemeClr val="bg1"/>
                </a:solidFill>
                <a:latin typeface="微软雅黑" panose="020B0503020204020204" pitchFamily="34" charset="-122"/>
                <a:ea typeface="微软雅黑" panose="020B0503020204020204" pitchFamily="34" charset="-122"/>
              </a:rPr>
              <a:t>年</a:t>
            </a:r>
            <a:r>
              <a:rPr lang="en-US" altLang="zh-CN" sz="2800" dirty="0">
                <a:solidFill>
                  <a:schemeClr val="bg1"/>
                </a:solidFill>
                <a:latin typeface="微软雅黑" panose="020B0503020204020204" pitchFamily="34" charset="-122"/>
                <a:ea typeface="微软雅黑" panose="020B0503020204020204" pitchFamily="34" charset="-122"/>
              </a:rPr>
              <a:t>10</a:t>
            </a:r>
            <a:r>
              <a:rPr lang="zh-CN" altLang="en-US" sz="2800" dirty="0">
                <a:solidFill>
                  <a:schemeClr val="bg1"/>
                </a:solidFill>
                <a:latin typeface="微软雅黑" panose="020B0503020204020204" pitchFamily="34" charset="-122"/>
                <a:ea typeface="微软雅黑" panose="020B0503020204020204" pitchFamily="34" charset="-122"/>
              </a:rPr>
              <a:t>月</a:t>
            </a:r>
            <a:r>
              <a:rPr lang="en-US" altLang="zh-CN" sz="2800" dirty="0">
                <a:solidFill>
                  <a:schemeClr val="bg1"/>
                </a:solidFill>
                <a:latin typeface="微软雅黑" panose="020B0503020204020204" pitchFamily="34" charset="-122"/>
                <a:ea typeface="微软雅黑" panose="020B0503020204020204" pitchFamily="34" charset="-122"/>
              </a:rPr>
              <a:t>31</a:t>
            </a:r>
            <a:r>
              <a:rPr lang="zh-CN" altLang="en-US" sz="2800" dirty="0">
                <a:solidFill>
                  <a:schemeClr val="bg1"/>
                </a:solidFill>
                <a:latin typeface="微软雅黑" panose="020B0503020204020204" pitchFamily="34" charset="-122"/>
                <a:ea typeface="微软雅黑" panose="020B0503020204020204" pitchFamily="34" charset="-122"/>
              </a:rPr>
              <a:t>日）</a:t>
            </a:r>
            <a:r>
              <a:rPr lang="en-US" altLang="zh-CN" sz="1600" dirty="0">
                <a:solidFill>
                  <a:srgbClr val="27506E"/>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1600" dirty="0">
              <a:solidFill>
                <a:srgbClr val="27506E"/>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表格 1"/>
          <p:cNvGraphicFramePr/>
          <p:nvPr/>
        </p:nvGraphicFramePr>
        <p:xfrm>
          <a:off x="640715" y="998855"/>
          <a:ext cx="6953885" cy="5650230"/>
        </p:xfrm>
        <a:graphic>
          <a:graphicData uri="http://schemas.openxmlformats.org/drawingml/2006/table">
            <a:tbl>
              <a:tblPr firstRow="1" bandRow="1">
                <a:tableStyleId>{5940675A-B579-460E-94D1-54222C63F5DA}</a:tableStyleId>
              </a:tblPr>
              <a:tblGrid>
                <a:gridCol w="1177290"/>
                <a:gridCol w="5776595"/>
              </a:tblGrid>
              <a:tr h="586740">
                <a:tc gridSpan="2">
                  <a:txBody>
                    <a:bodyPr/>
                    <a:p>
                      <a:pPr algn="ctr">
                        <a:buNone/>
                      </a:pPr>
                      <a:r>
                        <a:rPr lang="en-US" sz="1500" b="0">
                          <a:latin typeface="方正黑体_GBK" panose="02000000000000000000" charset="-122"/>
                          <a:ea typeface="方正黑体_GBK" panose="02000000000000000000" charset="-122"/>
                          <a:cs typeface="方正黑体_GBK" panose="02000000000000000000" charset="-122"/>
                        </a:rPr>
                        <a:t>《公约》缔约国名单</a:t>
                      </a:r>
                      <a:r>
                        <a:rPr lang="en-US" sz="1200" b="1">
                          <a:latin typeface="仿宋" panose="02010609060101010101" charset="-122"/>
                          <a:cs typeface="仿宋" panose="02010609060101010101" charset="-122"/>
                        </a:rPr>
                        <a:t>（截至2023年10月31日）</a:t>
                      </a:r>
                      <a:endParaRPr lang="en-US" altLang="en-US" sz="1500" b="0">
                        <a:latin typeface="方正黑体_GBK" panose="02000000000000000000" charset="-122"/>
                        <a:ea typeface="方正黑体_GBK" panose="02000000000000000000" charset="-122"/>
                        <a:cs typeface="方正黑体_GBK" panose="020000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57D6FF"/>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881380">
                <a:tc>
                  <a:txBody>
                    <a:bodyPr/>
                    <a:p>
                      <a:pPr algn="ctr">
                        <a:buNone/>
                      </a:pPr>
                      <a:r>
                        <a:rPr lang="en-US" sz="1200" b="0">
                          <a:latin typeface="仿宋" panose="02010609060101010101" charset="-122"/>
                          <a:cs typeface="仿宋" panose="02010609060101010101" charset="-122"/>
                        </a:rPr>
                        <a:t>亚洲</a:t>
                      </a:r>
                      <a:r>
                        <a:rPr lang="en-US" sz="1000" b="0">
                          <a:latin typeface="仿宋" panose="02010609060101010101" charset="-122"/>
                          <a:cs typeface="仿宋" panose="02010609060101010101" charset="-122"/>
                        </a:rPr>
                        <a:t>（22个）</a:t>
                      </a:r>
                      <a:endParaRPr lang="en-US" altLang="en-US" sz="1200" b="0">
                        <a:latin typeface="仿宋" panose="02010609060101010101" charset="-122"/>
                        <a:ea typeface="仿宋" panose="02010609060101010101"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ADA"/>
                    </a:solidFill>
                  </a:tcPr>
                </a:tc>
                <a:tc>
                  <a:txBody>
                    <a:bodyPr/>
                    <a:p>
                      <a:pPr>
                        <a:buNone/>
                      </a:pPr>
                      <a:r>
                        <a:rPr lang="en-US" sz="1400" b="0">
                          <a:latin typeface="仿宋" panose="02010609060101010101" charset="-122"/>
                          <a:cs typeface="仿宋" panose="02010609060101010101" charset="-122"/>
                        </a:rPr>
                        <a:t>中国、亚美尼亚、阿塞拜疆、巴林、文莱、格鲁吉亚、印度、印尼、以色列、日本、哈萨克斯坦、吉尔吉斯斯坦、蒙古国、阿曼、巴基斯坦、菲律宾、韩国、沙特、新加坡、塔吉克斯坦、土耳其、乌兹别克斯坦</a:t>
                      </a:r>
                      <a:endParaRPr lang="en-US" altLang="en-US" sz="1400" b="0">
                        <a:latin typeface="仿宋" panose="02010609060101010101" charset="-122"/>
                        <a:ea typeface="仿宋" panose="02010609060101010101"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ADA"/>
                    </a:solidFill>
                  </a:tcPr>
                </a:tc>
              </a:tr>
              <a:tr h="660400">
                <a:tc>
                  <a:txBody>
                    <a:bodyPr/>
                    <a:p>
                      <a:pPr algn="ctr">
                        <a:buNone/>
                      </a:pPr>
                      <a:r>
                        <a:rPr lang="en-US" sz="1200" b="0">
                          <a:latin typeface="仿宋" panose="02010609060101010101" charset="-122"/>
                          <a:cs typeface="仿宋" panose="02010609060101010101" charset="-122"/>
                        </a:rPr>
                        <a:t>非洲</a:t>
                      </a:r>
                      <a:r>
                        <a:rPr lang="en-US" sz="1000" b="0">
                          <a:latin typeface="仿宋" panose="02010609060101010101" charset="-122"/>
                          <a:cs typeface="仿宋" panose="02010609060101010101" charset="-122"/>
                        </a:rPr>
                        <a:t>（16个）</a:t>
                      </a:r>
                      <a:endParaRPr lang="en-US" altLang="en-US" sz="1200" b="0">
                        <a:latin typeface="仿宋" panose="02010609060101010101" charset="-122"/>
                        <a:ea typeface="仿宋" panose="02010609060101010101"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AFEEFF"/>
                    </a:solidFill>
                  </a:tcPr>
                </a:tc>
                <a:tc>
                  <a:txBody>
                    <a:bodyPr/>
                    <a:p>
                      <a:pPr>
                        <a:buNone/>
                      </a:pPr>
                      <a:r>
                        <a:rPr lang="en-US" sz="1400" b="0">
                          <a:latin typeface="仿宋" panose="02010609060101010101" charset="-122"/>
                          <a:cs typeface="仿宋" panose="02010609060101010101" charset="-122"/>
                        </a:rPr>
                        <a:t>博茨瓦纳、布隆迪、佛得角、斯威士兰、莱索托、利比里亚、马拉维、毛里求斯、摩洛哥、纳米比亚、卢旺达、圣多美和普林西比、塞内加尔、塞舌尔、南非、突尼斯</a:t>
                      </a:r>
                      <a:endParaRPr lang="en-US" altLang="en-US" sz="1400" b="0">
                        <a:latin typeface="仿宋" panose="02010609060101010101" charset="-122"/>
                        <a:ea typeface="仿宋" panose="02010609060101010101"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AFEEFF"/>
                    </a:solidFill>
                  </a:tcPr>
                </a:tc>
              </a:tr>
              <a:tr h="1540510">
                <a:tc>
                  <a:txBody>
                    <a:bodyPr/>
                    <a:p>
                      <a:pPr algn="ctr">
                        <a:buNone/>
                      </a:pPr>
                      <a:r>
                        <a:rPr lang="en-US" sz="1200" b="0">
                          <a:latin typeface="仿宋" panose="02010609060101010101" charset="-122"/>
                          <a:cs typeface="仿宋" panose="02010609060101010101" charset="-122"/>
                        </a:rPr>
                        <a:t>欧洲</a:t>
                      </a:r>
                      <a:r>
                        <a:rPr lang="en-US" sz="1000" b="0">
                          <a:latin typeface="仿宋" panose="02010609060101010101" charset="-122"/>
                          <a:cs typeface="仿宋" panose="02010609060101010101" charset="-122"/>
                        </a:rPr>
                        <a:t>（44个）</a:t>
                      </a:r>
                      <a:endParaRPr lang="en-US" altLang="en-US" sz="1200" b="0">
                        <a:latin typeface="仿宋" panose="02010609060101010101" charset="-122"/>
                        <a:ea typeface="仿宋" panose="02010609060101010101"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ADA"/>
                    </a:solidFill>
                  </a:tcPr>
                </a:tc>
                <a:tc>
                  <a:txBody>
                    <a:bodyPr/>
                    <a:p>
                      <a:pPr>
                        <a:buNone/>
                      </a:pPr>
                      <a:r>
                        <a:rPr lang="en-US" sz="1400" b="0">
                          <a:latin typeface="仿宋" panose="02010609060101010101" charset="-122"/>
                          <a:cs typeface="仿宋" panose="02010609060101010101" charset="-122"/>
                        </a:rPr>
                        <a:t>阿尔巴尼亚、安道尔、奥地利、白俄罗斯、比利时、波黑、保加利亚、克罗地亚、塞浦路斯、捷克、丹麦、爱沙尼亚、芬兰、法国、德国、希腊、匈牙利、冰岛、爱尔兰、意大利、拉脱维亚、列支敦士登、立陶宛、卢森堡、马耳他、摩纳哥、黑山、荷兰、北马其顿、挪威、波兰、葡萄牙、摩尔多瓦、罗马尼亚、俄罗斯、圣马力诺、塞尔维亚、斯洛伐克、斯洛文尼亚、西班牙、瑞典、瑞士、乌克兰、英国</a:t>
                      </a:r>
                      <a:endParaRPr lang="en-US" altLang="en-US" sz="1400" b="0">
                        <a:latin typeface="仿宋" panose="02010609060101010101" charset="-122"/>
                        <a:ea typeface="仿宋" panose="02010609060101010101"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ADA"/>
                    </a:solidFill>
                  </a:tcPr>
                </a:tc>
              </a:tr>
              <a:tr h="1100455">
                <a:tc>
                  <a:txBody>
                    <a:bodyPr/>
                    <a:p>
                      <a:pPr algn="ctr">
                        <a:buNone/>
                      </a:pPr>
                      <a:r>
                        <a:rPr lang="en-US" sz="1200" b="0">
                          <a:latin typeface="仿宋" panose="02010609060101010101" charset="-122"/>
                          <a:cs typeface="仿宋" panose="02010609060101010101" charset="-122"/>
                        </a:rPr>
                        <a:t>北美洲（21个）</a:t>
                      </a:r>
                      <a:endParaRPr lang="en-US" altLang="en-US" sz="1200" b="0">
                        <a:latin typeface="仿宋" panose="02010609060101010101" charset="-122"/>
                        <a:ea typeface="仿宋" panose="02010609060101010101"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AFEEFF"/>
                    </a:solidFill>
                  </a:tcPr>
                </a:tc>
                <a:tc>
                  <a:txBody>
                    <a:bodyPr/>
                    <a:p>
                      <a:pPr>
                        <a:buNone/>
                      </a:pPr>
                      <a:r>
                        <a:rPr lang="en-US" sz="1400" b="0">
                          <a:latin typeface="仿宋" panose="02010609060101010101" charset="-122"/>
                          <a:cs typeface="仿宋" panose="02010609060101010101" charset="-122"/>
                        </a:rPr>
                        <a:t>安提瓜和巴布达、巴哈马、巴巴多斯、伯利兹、加拿大、哥斯达黎加、多米尼克、多米尼加、萨尔瓦多、格林纳达、危地马拉、洪都拉斯、牙买加、墨西哥、尼加拉瓜、巴拿马、圣基茨和尼维斯、圣卢西亚、圣文森特和格林纳丁斯、特立尼达和多巴哥、美国</a:t>
                      </a:r>
                      <a:endParaRPr lang="en-US" altLang="en-US" sz="1400" b="0">
                        <a:latin typeface="仿宋" panose="02010609060101010101" charset="-122"/>
                        <a:ea typeface="仿宋" panose="02010609060101010101"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AFEEFF"/>
                    </a:solidFill>
                  </a:tcPr>
                </a:tc>
              </a:tr>
              <a:tr h="440690">
                <a:tc>
                  <a:txBody>
                    <a:bodyPr/>
                    <a:p>
                      <a:pPr algn="ctr">
                        <a:buNone/>
                      </a:pPr>
                      <a:r>
                        <a:rPr lang="en-US" sz="1200" b="0">
                          <a:latin typeface="仿宋" panose="02010609060101010101" charset="-122"/>
                          <a:cs typeface="仿宋" panose="02010609060101010101" charset="-122"/>
                        </a:rPr>
                        <a:t>南美洲</a:t>
                      </a:r>
                      <a:r>
                        <a:rPr lang="en-US" sz="1000" b="0">
                          <a:latin typeface="仿宋" panose="02010609060101010101" charset="-122"/>
                          <a:cs typeface="仿宋" panose="02010609060101010101" charset="-122"/>
                        </a:rPr>
                        <a:t>（12个）</a:t>
                      </a:r>
                      <a:endParaRPr lang="en-US" altLang="en-US" sz="1200" b="0">
                        <a:latin typeface="仿宋" panose="02010609060101010101" charset="-122"/>
                        <a:ea typeface="仿宋" panose="02010609060101010101"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ADA"/>
                    </a:solidFill>
                  </a:tcPr>
                </a:tc>
                <a:tc>
                  <a:txBody>
                    <a:bodyPr/>
                    <a:p>
                      <a:pPr>
                        <a:buNone/>
                      </a:pPr>
                      <a:r>
                        <a:rPr lang="en-US" sz="1400" b="0">
                          <a:latin typeface="仿宋" panose="02010609060101010101" charset="-122"/>
                          <a:cs typeface="仿宋" panose="02010609060101010101" charset="-122"/>
                        </a:rPr>
                        <a:t>阿根廷、玻利维亚、巴西、智利、哥伦比亚、厄瓜多尔、圭亚那、巴拉圭、秘鲁、苏里南、乌拉圭、委内瑞拉</a:t>
                      </a:r>
                      <a:endParaRPr lang="en-US" altLang="en-US" sz="1400" b="0">
                        <a:latin typeface="仿宋" panose="02010609060101010101" charset="-122"/>
                        <a:ea typeface="仿宋" panose="02010609060101010101"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ADA"/>
                    </a:solidFill>
                  </a:tcPr>
                </a:tc>
              </a:tr>
              <a:tr h="440055">
                <a:tc>
                  <a:txBody>
                    <a:bodyPr/>
                    <a:p>
                      <a:pPr algn="ctr">
                        <a:buNone/>
                      </a:pPr>
                      <a:r>
                        <a:rPr lang="en-US" sz="1200" b="0">
                          <a:latin typeface="仿宋" panose="02010609060101010101" charset="-122"/>
                          <a:cs typeface="仿宋" panose="02010609060101010101" charset="-122"/>
                        </a:rPr>
                        <a:t>大洋洲</a:t>
                      </a:r>
                      <a:r>
                        <a:rPr lang="en-US" sz="1000" b="0">
                          <a:latin typeface="仿宋" panose="02010609060101010101" charset="-122"/>
                          <a:cs typeface="仿宋" panose="02010609060101010101" charset="-122"/>
                        </a:rPr>
                        <a:t>（10个）</a:t>
                      </a:r>
                      <a:endParaRPr lang="en-US" altLang="en-US" sz="1200" b="0">
                        <a:latin typeface="仿宋" panose="02010609060101010101" charset="-122"/>
                        <a:ea typeface="仿宋" panose="02010609060101010101"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AFEEFF"/>
                    </a:solidFill>
                  </a:tcPr>
                </a:tc>
                <a:tc>
                  <a:txBody>
                    <a:bodyPr/>
                    <a:p>
                      <a:pPr>
                        <a:buNone/>
                      </a:pPr>
                      <a:r>
                        <a:rPr lang="en-US" sz="1400" b="0">
                          <a:latin typeface="仿宋" panose="02010609060101010101" charset="-122"/>
                          <a:cs typeface="仿宋" panose="02010609060101010101" charset="-122"/>
                        </a:rPr>
                        <a:t>澳大利亚、库克群岛、斐济、马绍尔群岛、新西兰、纽埃、帕劳、萨摩亚、汤加、瓦努阿图</a:t>
                      </a:r>
                      <a:endParaRPr lang="en-US" altLang="en-US" sz="1400" b="0">
                        <a:latin typeface="仿宋" panose="02010609060101010101" charset="-122"/>
                        <a:ea typeface="仿宋" panose="02010609060101010101"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AFEEFF"/>
                    </a:solidFill>
                  </a:tcPr>
                </a:tc>
              </a:tr>
            </a:tbl>
          </a:graphicData>
        </a:graphic>
      </p:graphicFrame>
      <p:sp>
        <p:nvSpPr>
          <p:cNvPr id="8" name="文本框 7"/>
          <p:cNvSpPr txBox="1"/>
          <p:nvPr/>
        </p:nvSpPr>
        <p:spPr>
          <a:xfrm>
            <a:off x="8044180" y="1783715"/>
            <a:ext cx="2886075" cy="3576955"/>
          </a:xfrm>
          <a:prstGeom prst="rect">
            <a:avLst/>
          </a:prstGeom>
          <a:noFill/>
        </p:spPr>
        <p:txBody>
          <a:bodyPr wrap="square" rtlCol="0">
            <a:spAutoFit/>
          </a:bodyPr>
          <a:p>
            <a:pPr algn="just" eaLnBrk="1" latinLnBrk="0">
              <a:lnSpc>
                <a:spcPct val="140000"/>
              </a:lnSpc>
            </a:pPr>
            <a:r>
              <a:rPr lang="en-US" altLang="zh-CN" b="1">
                <a:solidFill>
                  <a:schemeClr val="bg1"/>
                </a:solidFill>
                <a:latin typeface="方正楷体_GBK" panose="02000000000000000000" charset="-122"/>
                <a:ea typeface="方正楷体_GBK" panose="02000000000000000000" charset="-122"/>
                <a:cs typeface="方正楷体_GBK" panose="02000000000000000000" charset="-122"/>
                <a:sym typeface="+mn-ea"/>
              </a:rPr>
              <a:t>       </a:t>
            </a:r>
            <a:r>
              <a:rPr lang="zh-CN" altLang="en-US" b="1">
                <a:solidFill>
                  <a:schemeClr val="bg1"/>
                </a:solidFill>
                <a:latin typeface="方正楷体_GBK" panose="02000000000000000000" charset="-122"/>
                <a:ea typeface="方正楷体_GBK" panose="02000000000000000000" charset="-122"/>
                <a:cs typeface="方正楷体_GBK" panose="02000000000000000000" charset="-122"/>
                <a:sym typeface="+mn-ea"/>
              </a:rPr>
              <a:t>近年来，《公约》新成员快速增长，目前有 12</a:t>
            </a:r>
            <a:r>
              <a:rPr lang="en-US" altLang="zh-CN" b="1">
                <a:solidFill>
                  <a:schemeClr val="bg1"/>
                </a:solidFill>
                <a:latin typeface="方正楷体_GBK" panose="02000000000000000000" charset="-122"/>
                <a:ea typeface="方正楷体_GBK" panose="02000000000000000000" charset="-122"/>
                <a:cs typeface="方正楷体_GBK" panose="02000000000000000000" charset="-122"/>
                <a:sym typeface="+mn-ea"/>
              </a:rPr>
              <a:t>5</a:t>
            </a:r>
            <a:r>
              <a:rPr lang="zh-CN" altLang="en-US" b="1">
                <a:solidFill>
                  <a:schemeClr val="bg1"/>
                </a:solidFill>
                <a:latin typeface="方正楷体_GBK" panose="02000000000000000000" charset="-122"/>
                <a:ea typeface="方正楷体_GBK" panose="02000000000000000000" charset="-122"/>
                <a:cs typeface="方正楷体_GBK" panose="02000000000000000000" charset="-122"/>
                <a:sym typeface="+mn-ea"/>
              </a:rPr>
              <a:t>个成员，约占世界国家和地区总数的五分之三，包括欧盟各国、美国、日本、韩国、德国、澳大利亚、俄罗斯等我国主要贸易伙伴及大多数共建一带一路国家。</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99770" y="7747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文本框 1"/>
          <p:cNvSpPr/>
          <p:nvPr>
            <p:custDataLst>
              <p:tags r:id="rId9"/>
            </p:custDataLst>
          </p:nvPr>
        </p:nvSpPr>
        <p:spPr>
          <a:xfrm>
            <a:off x="2068830" y="1859280"/>
            <a:ext cx="7555230" cy="4521835"/>
          </a:xfrm>
          <a:prstGeom prst="rect">
            <a:avLst/>
          </a:prstGeom>
          <a:noFill/>
          <a:ln w="9525">
            <a:noFill/>
          </a:ln>
        </p:spPr>
        <p:txBody>
          <a:bodyPr wrap="square" anchor="t" anchorCtr="0">
            <a:spAutoFit/>
            <a:scene3d>
              <a:camera prst="orthographicFront"/>
              <a:lightRig rig="threePt" dir="t"/>
            </a:scene3d>
          </a:bodyPr>
          <a:p>
            <a:pPr marL="457200" indent="-457200">
              <a:lnSpc>
                <a:spcPct val="120000"/>
              </a:lnSpc>
              <a:buFont typeface="Wingdings" panose="05000000000000000000" charset="0"/>
              <a:buChar char="l"/>
            </a:pPr>
            <a:r>
              <a:rPr lang="zh-CN" altLang="en-US" sz="2400" b="1" dirty="0">
                <a:solidFill>
                  <a:schemeClr val="bg1"/>
                </a:solidFill>
                <a:effectLst>
                  <a:outerShdw blurRad="38100" dist="19050" dir="2700000" algn="tl" rotWithShape="0">
                    <a:schemeClr val="dk1">
                      <a:alpha val="40000"/>
                    </a:schemeClr>
                  </a:outerShdw>
                </a:effectLst>
                <a:latin typeface="+mn-lt"/>
                <a:ea typeface="+mn-lt"/>
                <a:sym typeface="宋体" panose="02010600030101010101" pitchFamily="2" charset="-122"/>
              </a:rPr>
              <a:t>印度</a:t>
            </a: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对我国入约提出异议，我国同印度之间不适用《公约》，仍适用原有领事认证程序。</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457200" indent="-4572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《公约》目前暂未对加拿大、卢旺达生效。（将于2024年1月11日对加拿大生效，于2024年6月5日对卢旺达生效）。</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457200" indent="-4572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我国文书拟送往《公约》缔约国中的与我未建交国家使用的，可签发附加证明书。</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457200" indent="-4572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我国在入约时声明与我不承认具有主权国家地位的缔约国之间不适用《公约》。</a:t>
            </a:r>
            <a:endParaRPr lang="zh-CN" altLang="en-US" sz="2400" dirty="0">
              <a:solidFill>
                <a:schemeClr val="bg1"/>
              </a:solidFill>
              <a:effectLst>
                <a:outerShdw blurRad="38100" dist="19050" dir="2700000" algn="tl" rotWithShape="0">
                  <a:schemeClr val="dk1">
                    <a:alpha val="40000"/>
                  </a:schemeClr>
                </a:outerShdw>
              </a:effectLst>
              <a:latin typeface="+mn-lt"/>
              <a:ea typeface="+mn-lt"/>
              <a:sym typeface="宋体" panose="02010600030101010101" pitchFamily="2" charset="-122"/>
            </a:endParaRPr>
          </a:p>
          <a:p>
            <a:pPr marL="0" indent="0">
              <a:lnSpc>
                <a:spcPct val="120000"/>
              </a:lnSpc>
              <a:buFont typeface="Wingdings" panose="05000000000000000000" charset="0"/>
              <a:buNone/>
            </a:pPr>
            <a:endParaRPr lang="zh-CN" altLang="en-US" sz="2400" dirty="0">
              <a:solidFill>
                <a:schemeClr val="bg1"/>
              </a:solidFill>
              <a:effectLst>
                <a:outerShdw blurRad="38100" dist="19050" dir="2700000" algn="tl" rotWithShape="0">
                  <a:schemeClr val="dk1">
                    <a:alpha val="40000"/>
                  </a:schemeClr>
                </a:outerShdw>
              </a:effectLst>
              <a:latin typeface="+mn-lt"/>
              <a:ea typeface="+mn-lt"/>
              <a:sym typeface="宋体" panose="02010600030101010101" pitchFamily="2" charset="-122"/>
            </a:endParaRPr>
          </a:p>
        </p:txBody>
      </p:sp>
      <p:sp>
        <p:nvSpPr>
          <p:cNvPr id="2" name="文本框 1"/>
          <p:cNvSpPr/>
          <p:nvPr>
            <p:custDataLst>
              <p:tags r:id="rId10"/>
            </p:custDataLst>
          </p:nvPr>
        </p:nvSpPr>
        <p:spPr>
          <a:xfrm>
            <a:off x="699770" y="918845"/>
            <a:ext cx="5466080" cy="583565"/>
          </a:xfrm>
          <a:prstGeom prst="rect">
            <a:avLst/>
          </a:prstGeom>
          <a:noFill/>
          <a:ln w="9525">
            <a:noFill/>
          </a:ln>
        </p:spPr>
        <p:txBody>
          <a:bodyPr wrap="none" anchor="t" anchorCtr="0">
            <a:spAutoFit/>
            <a:scene3d>
              <a:camera prst="orthographicFront"/>
              <a:lightRig rig="threePt" dir="t"/>
            </a:scene3d>
          </a:bodyPr>
          <a:p>
            <a:pPr algn="l"/>
            <a:r>
              <a:rPr lang="zh-CN" altLang="en-US"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rPr>
              <a:t>对《公约》缔约国的有关说明</a:t>
            </a:r>
            <a:endParaRPr lang="zh-CN" altLang="en-US"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73990" y="0"/>
            <a:ext cx="12421235" cy="7032625"/>
            <a:chOff x="-68489" y="0"/>
            <a:chExt cx="12291008" cy="696430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68489" y="0"/>
              <a:ext cx="12291008" cy="6964305"/>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822325" y="188595"/>
            <a:ext cx="10567035" cy="6858000"/>
          </a:xfrm>
          <a:prstGeom prst="rect">
            <a:avLst/>
          </a:prstGeom>
        </p:spPr>
      </p:pic>
      <p:sp>
        <p:nvSpPr>
          <p:cNvPr id="26630" name="文本框 21"/>
          <p:cNvSpPr>
            <a:spLocks noChangeArrowheads="1"/>
          </p:cNvSpPr>
          <p:nvPr/>
        </p:nvSpPr>
        <p:spPr bwMode="auto">
          <a:xfrm>
            <a:off x="786767" y="2507904"/>
            <a:ext cx="10631488" cy="1537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threePt" dir="t"/>
            </a:scene3d>
          </a:bodyP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ts val="1200"/>
              </a:spcBef>
              <a:buFont typeface="Arial" panose="020B0604020202020204" pitchFamily="34" charset="0"/>
              <a:buNone/>
            </a:pPr>
            <a:r>
              <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rPr>
              <a:t>《公约》生效后的变与不变</a:t>
            </a:r>
            <a:endPar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latinLnBrk="0" hangingPunct="1">
              <a:lnSpc>
                <a:spcPts val="4320"/>
              </a:lnSpc>
              <a:spcBef>
                <a:spcPts val="1200"/>
              </a:spcBef>
              <a:buFont typeface="Arial" panose="020B0604020202020204" pitchFamily="34" charset="0"/>
              <a:buNone/>
            </a:pPr>
            <a:endPar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99770" y="7747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
          <p:cNvSpPr/>
          <p:nvPr>
            <p:custDataLst>
              <p:tags r:id="rId9"/>
            </p:custDataLst>
          </p:nvPr>
        </p:nvSpPr>
        <p:spPr>
          <a:xfrm>
            <a:off x="709930" y="441960"/>
            <a:ext cx="630936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《公约》生效后的变与不变</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文本框 1"/>
          <p:cNvSpPr/>
          <p:nvPr>
            <p:custDataLst>
              <p:tags r:id="rId10"/>
            </p:custDataLst>
          </p:nvPr>
        </p:nvSpPr>
        <p:spPr>
          <a:xfrm>
            <a:off x="828675" y="1250950"/>
            <a:ext cx="9190990" cy="4669155"/>
          </a:xfrm>
          <a:prstGeom prst="rect">
            <a:avLst/>
          </a:prstGeom>
          <a:noFill/>
          <a:ln w="9525">
            <a:noFill/>
          </a:ln>
        </p:spPr>
        <p:txBody>
          <a:bodyPr wrap="square" anchor="t" anchorCtr="0">
            <a:spAutoFit/>
          </a:bodyPr>
          <a:p>
            <a:pPr marL="0" indent="0">
              <a:lnSpc>
                <a:spcPct val="120000"/>
              </a:lnSpc>
              <a:buFont typeface="Wingdings" panose="05000000000000000000" charset="0"/>
              <a:buNone/>
            </a:pPr>
            <a:r>
              <a:rPr lang="zh-CN" altLang="en-US" sz="2800"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外交楷体" panose="03000509000000000000" charset="-122"/>
                <a:sym typeface="宋体" panose="02010600030101010101" pitchFamily="2" charset="-122"/>
              </a:rPr>
              <a:t>不变</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342900" indent="-3429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送往非缔约国的公文书，继续适用原有领事认证程序。</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342900" indent="-3429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中国内地和香港、澳门特区，以及中国大陆和台湾地区之间的双向文书流转现行做法不受影响。</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342900" indent="-3429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需要办理附加证明书的文书范围与领事认证基本相同。</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endParaRPr>
          </a:p>
          <a:p>
            <a:pPr marL="342900" indent="-3429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rPr>
              <a:t>附加证明书和领事认证书的审核要求及不予办理情形相同。</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mn-ea"/>
            </a:endParaRPr>
          </a:p>
          <a:p>
            <a:pPr marL="0" indent="0">
              <a:lnSpc>
                <a:spcPct val="120000"/>
              </a:lnSpc>
              <a:buFont typeface="Wingdings" panose="05000000000000000000" charset="0"/>
              <a:buNone/>
            </a:pPr>
            <a:r>
              <a:rPr lang="zh-CN" altLang="en-US" sz="2800"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外交楷体" panose="03000509000000000000" charset="-122"/>
                <a:sym typeface="宋体" panose="02010600030101010101" pitchFamily="2" charset="-122"/>
              </a:rPr>
              <a:t>变</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342900" indent="-3429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我国送往其他缔约国（印度除外）使用的公文书将由原来办理领事认证改为办理附加证明书。</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342900" indent="-342900">
              <a:lnSpc>
                <a:spcPct val="120000"/>
              </a:lnSpc>
              <a:buFont typeface="Wingdings" panose="05000000000000000000" charset="0"/>
              <a:buChar char="l"/>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外交部</a:t>
            </a:r>
            <a:r>
              <a:rPr lang="zh-CN" altLang="en-US" sz="2400" b="1"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外交楷体" panose="03000509000000000000" charset="-122"/>
                <a:sym typeface="宋体" panose="02010600030101010101" pitchFamily="2" charset="-122"/>
              </a:rPr>
              <a:t>新授权河北</a:t>
            </a: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等有关省级地方外办签发附加证明书</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73990" y="0"/>
            <a:ext cx="12421235" cy="7032625"/>
            <a:chOff x="-68489" y="0"/>
            <a:chExt cx="12291008" cy="696430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68489" y="0"/>
              <a:ext cx="12291008" cy="6964305"/>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822325" y="188595"/>
            <a:ext cx="10567035" cy="6858000"/>
          </a:xfrm>
          <a:prstGeom prst="rect">
            <a:avLst/>
          </a:prstGeom>
        </p:spPr>
      </p:pic>
      <p:sp>
        <p:nvSpPr>
          <p:cNvPr id="26630" name="文本框 21"/>
          <p:cNvSpPr>
            <a:spLocks noChangeArrowheads="1"/>
          </p:cNvSpPr>
          <p:nvPr/>
        </p:nvSpPr>
        <p:spPr bwMode="auto">
          <a:xfrm>
            <a:off x="786767" y="2507904"/>
            <a:ext cx="10631488" cy="1537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threePt" dir="t"/>
            </a:scene3d>
          </a:bodyP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ts val="1200"/>
              </a:spcBef>
              <a:buFont typeface="Arial" panose="020B0604020202020204" pitchFamily="34" charset="0"/>
              <a:buNone/>
            </a:pPr>
            <a:r>
              <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rPr>
              <a:t>什么是公约和附加证明书</a:t>
            </a:r>
            <a:endPar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latinLnBrk="0" hangingPunct="1">
              <a:lnSpc>
                <a:spcPts val="4320"/>
              </a:lnSpc>
              <a:spcBef>
                <a:spcPts val="1200"/>
              </a:spcBef>
              <a:buFont typeface="Arial" panose="020B0604020202020204" pitchFamily="34" charset="0"/>
              <a:buNone/>
            </a:pPr>
            <a:endPar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20015" y="-6985"/>
            <a:ext cx="12368530" cy="700341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09930" y="13843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表格 12"/>
          <p:cNvGraphicFramePr/>
          <p:nvPr/>
        </p:nvGraphicFramePr>
        <p:xfrm>
          <a:off x="1828800" y="1270635"/>
          <a:ext cx="8534400" cy="4785360"/>
        </p:xfrm>
        <a:graphic>
          <a:graphicData uri="http://schemas.openxmlformats.org/drawingml/2006/table">
            <a:tbl>
              <a:tblPr firstRow="1" bandRow="1">
                <a:tableStyleId>{5C22544A-7EE6-4342-B048-85BDC9FD1C3A}</a:tableStyleId>
              </a:tblPr>
              <a:tblGrid>
                <a:gridCol w="1901190"/>
                <a:gridCol w="3459480"/>
                <a:gridCol w="3173730"/>
              </a:tblGrid>
              <a:tr h="381000">
                <a:tc gridSpan="3">
                  <a:txBody>
                    <a:bodyPr/>
                    <a:p>
                      <a:pPr algn="ctr">
                        <a:buNone/>
                      </a:pPr>
                      <a:r>
                        <a:rPr lang="zh-CN" altLang="en-US" sz="2800"/>
                        <a:t>外交部授权</a:t>
                      </a:r>
                      <a:r>
                        <a:rPr lang="zh-CN" altLang="en-US" sz="2800" b="1">
                          <a:solidFill>
                            <a:srgbClr val="FF0000"/>
                          </a:solidFill>
                        </a:rPr>
                        <a:t>附加证明书</a:t>
                      </a:r>
                      <a:r>
                        <a:rPr lang="zh-CN" altLang="en-US" sz="2800"/>
                        <a:t>签发及代办机关</a:t>
                      </a:r>
                      <a:endParaRPr lang="zh-CN" altLang="en-US" sz="2800"/>
                    </a:p>
                  </a:txBody>
                  <a:tcPr anchor="ctr" anchorCtr="0"/>
                </a:tc>
                <a:tc hMerge="1">
                  <a:tcPr anchor="ctr" anchorCtr="0"/>
                </a:tc>
                <a:tc hMerge="1">
                  <a:tcPr anchor="ctr" anchorCtr="0"/>
                </a:tc>
              </a:tr>
              <a:tr h="381000">
                <a:tc>
                  <a:txBody>
                    <a:bodyPr/>
                    <a:p>
                      <a:pPr algn="ctr">
                        <a:buNone/>
                      </a:pPr>
                      <a:endParaRPr lang="zh-CN" altLang="en-US"/>
                    </a:p>
                  </a:txBody>
                  <a:tcPr anchor="ctr" anchorCtr="0"/>
                </a:tc>
                <a:tc>
                  <a:txBody>
                    <a:bodyPr/>
                    <a:p>
                      <a:pPr algn="ctr">
                        <a:buNone/>
                      </a:pPr>
                      <a:r>
                        <a:rPr lang="zh-CN" altLang="en-US"/>
                        <a:t>签发机关（</a:t>
                      </a:r>
                      <a:r>
                        <a:rPr lang="en-US" altLang="zh-CN"/>
                        <a:t>25+6</a:t>
                      </a:r>
                      <a:r>
                        <a:rPr lang="zh-CN" altLang="en-US">
                          <a:ea typeface="宋体" panose="02010600030101010101" pitchFamily="2" charset="-122"/>
                        </a:rPr>
                        <a:t>）</a:t>
                      </a:r>
                      <a:endParaRPr lang="zh-CN" altLang="en-US">
                        <a:ea typeface="宋体" panose="02010600030101010101" pitchFamily="2" charset="-122"/>
                      </a:endParaRPr>
                    </a:p>
                  </a:txBody>
                  <a:tcPr anchor="ctr" anchorCtr="0"/>
                </a:tc>
                <a:tc>
                  <a:txBody>
                    <a:bodyPr/>
                    <a:p>
                      <a:pPr algn="ctr">
                        <a:buNone/>
                      </a:pPr>
                      <a:r>
                        <a:rPr lang="zh-CN" altLang="en-US"/>
                        <a:t>代办机关（</a:t>
                      </a:r>
                      <a:r>
                        <a:rPr lang="en-US" altLang="zh-CN"/>
                        <a:t>6+9</a:t>
                      </a:r>
                      <a:r>
                        <a:rPr lang="zh-CN" altLang="en-US">
                          <a:ea typeface="宋体" panose="02010600030101010101" pitchFamily="2" charset="-122"/>
                        </a:rPr>
                        <a:t>）</a:t>
                      </a:r>
                      <a:endParaRPr lang="zh-CN" altLang="en-US">
                        <a:ea typeface="宋体" panose="02010600030101010101" pitchFamily="2" charset="-122"/>
                      </a:endParaRPr>
                    </a:p>
                  </a:txBody>
                  <a:tcPr anchor="ctr" anchorCtr="0"/>
                </a:tc>
              </a:tr>
              <a:tr h="381000">
                <a:tc>
                  <a:txBody>
                    <a:bodyPr/>
                    <a:p>
                      <a:pPr algn="ctr">
                        <a:buNone/>
                      </a:pPr>
                      <a:r>
                        <a:rPr lang="zh-CN" altLang="en-US"/>
                        <a:t>部分省级外办</a:t>
                      </a:r>
                      <a:endParaRPr lang="zh-CN" altLang="en-US"/>
                    </a:p>
                  </a:txBody>
                  <a:tcPr anchor="ctr" anchorCtr="0"/>
                </a:tc>
                <a:tc>
                  <a:txBody>
                    <a:bodyPr/>
                    <a:p>
                      <a:pPr algn="ctr">
                        <a:buNone/>
                      </a:pPr>
                      <a:r>
                        <a:rPr lang="zh-CN" altLang="en-US"/>
                        <a:t>安徽、重庆、福建、</a:t>
                      </a:r>
                      <a:endParaRPr lang="zh-CN" altLang="en-US"/>
                    </a:p>
                    <a:p>
                      <a:pPr algn="ctr">
                        <a:buNone/>
                      </a:pPr>
                      <a:r>
                        <a:rPr lang="zh-CN" altLang="en-US"/>
                        <a:t>广 东、 广 西、 贵 州、</a:t>
                      </a:r>
                      <a:endParaRPr lang="zh-CN" altLang="en-US"/>
                    </a:p>
                    <a:p>
                      <a:pPr algn="ctr">
                        <a:buNone/>
                      </a:pPr>
                      <a:r>
                        <a:rPr lang="zh-CN" altLang="en-US"/>
                        <a:t>河南、黑龙江、湖北、</a:t>
                      </a:r>
                      <a:endParaRPr lang="zh-CN" altLang="en-US"/>
                    </a:p>
                    <a:p>
                      <a:pPr algn="ctr">
                        <a:buNone/>
                      </a:pPr>
                      <a:r>
                        <a:rPr lang="zh-CN" altLang="en-US"/>
                        <a:t>湖 南、 海 南、 吉 林、</a:t>
                      </a:r>
                      <a:endParaRPr lang="zh-CN" altLang="en-US"/>
                    </a:p>
                    <a:p>
                      <a:pPr algn="ctr">
                        <a:buNone/>
                      </a:pPr>
                      <a:r>
                        <a:rPr lang="zh-CN" altLang="en-US"/>
                        <a:t>江 苏、 江 西、 辽 宁、</a:t>
                      </a:r>
                      <a:endParaRPr lang="zh-CN" altLang="en-US"/>
                    </a:p>
                    <a:p>
                      <a:pPr algn="ctr">
                        <a:buNone/>
                      </a:pPr>
                      <a:r>
                        <a:rPr lang="zh-CN" altLang="en-US"/>
                        <a:t>四 川、 山 东、 上 海、</a:t>
                      </a:r>
                      <a:endParaRPr lang="zh-CN" altLang="en-US"/>
                    </a:p>
                    <a:p>
                      <a:pPr algn="ctr">
                        <a:buNone/>
                      </a:pPr>
                      <a:r>
                        <a:rPr lang="zh-CN" altLang="en-US"/>
                        <a:t>陕 西、 云 南、 浙 江、</a:t>
                      </a:r>
                      <a:endParaRPr lang="zh-CN" altLang="en-US"/>
                    </a:p>
                    <a:p>
                      <a:pPr algn="ctr">
                        <a:buNone/>
                      </a:pPr>
                      <a:r>
                        <a:rPr lang="zh-CN" altLang="en-US"/>
                        <a:t>甘肃、内蒙古、河北、</a:t>
                      </a:r>
                      <a:endParaRPr lang="zh-CN" altLang="en-US"/>
                    </a:p>
                    <a:p>
                      <a:pPr algn="ctr">
                        <a:buNone/>
                      </a:pPr>
                      <a:r>
                        <a:rPr lang="zh-CN" altLang="en-US"/>
                        <a:t>山西</a:t>
                      </a:r>
                      <a:endParaRPr lang="zh-CN" altLang="en-US"/>
                    </a:p>
                  </a:txBody>
                  <a:tcPr anchor="ctr" anchorCtr="0"/>
                </a:tc>
                <a:tc>
                  <a:txBody>
                    <a:bodyPr/>
                    <a:p>
                      <a:pPr algn="ctr">
                        <a:buNone/>
                      </a:pPr>
                      <a:r>
                        <a:rPr lang="zh-CN" altLang="en-US" sz="1800">
                          <a:sym typeface="+mn-ea"/>
                        </a:rPr>
                        <a:t>天津、宁夏、新疆、</a:t>
                      </a:r>
                      <a:endParaRPr lang="zh-CN" altLang="en-US" sz="1800">
                        <a:sym typeface="+mn-ea"/>
                      </a:endParaRPr>
                    </a:p>
                    <a:p>
                      <a:pPr algn="ctr">
                        <a:buNone/>
                      </a:pPr>
                      <a:r>
                        <a:rPr lang="zh-CN" altLang="en-US" sz="1800">
                          <a:sym typeface="+mn-ea"/>
                        </a:rPr>
                        <a:t>新疆生产建设兵团、</a:t>
                      </a:r>
                      <a:endParaRPr lang="zh-CN" altLang="en-US" sz="1800">
                        <a:sym typeface="+mn-ea"/>
                      </a:endParaRPr>
                    </a:p>
                    <a:p>
                      <a:pPr algn="ctr">
                        <a:buNone/>
                      </a:pPr>
                      <a:r>
                        <a:rPr lang="zh-CN" altLang="en-US" sz="1800">
                          <a:sym typeface="+mn-ea"/>
                        </a:rPr>
                        <a:t>西藏、青海</a:t>
                      </a:r>
                      <a:endParaRPr lang="zh-CN" altLang="en-US" sz="1800">
                        <a:sym typeface="+mn-ea"/>
                      </a:endParaRPr>
                    </a:p>
                    <a:p>
                      <a:pPr algn="ctr">
                        <a:buNone/>
                      </a:pPr>
                      <a:endParaRPr lang="zh-CN" altLang="en-US"/>
                    </a:p>
                  </a:txBody>
                  <a:tcPr anchor="ctr" anchorCtr="0"/>
                </a:tc>
              </a:tr>
              <a:tr h="381000">
                <a:tc>
                  <a:txBody>
                    <a:bodyPr/>
                    <a:p>
                      <a:pPr algn="ctr">
                        <a:buNone/>
                      </a:pPr>
                      <a:r>
                        <a:rPr lang="zh-CN" altLang="en-US"/>
                        <a:t>部分市级外办</a:t>
                      </a:r>
                      <a:endParaRPr lang="zh-CN" altLang="en-US"/>
                    </a:p>
                  </a:txBody>
                  <a:tcPr anchor="ctr" anchorCtr="0"/>
                </a:tc>
                <a:tc>
                  <a:txBody>
                    <a:bodyPr/>
                    <a:p>
                      <a:pPr algn="ctr">
                        <a:buNone/>
                      </a:pPr>
                      <a:r>
                        <a:rPr lang="zh-CN" altLang="en-US" sz="1800">
                          <a:sym typeface="+mn-ea"/>
                        </a:rPr>
                        <a:t>哈尔滨、长春、济南、</a:t>
                      </a:r>
                      <a:endParaRPr lang="zh-CN" altLang="en-US" sz="1800">
                        <a:sym typeface="+mn-ea"/>
                      </a:endParaRPr>
                    </a:p>
                    <a:p>
                      <a:pPr algn="ctr">
                        <a:buNone/>
                      </a:pPr>
                      <a:r>
                        <a:rPr lang="zh-CN" altLang="en-US" sz="1800">
                          <a:sym typeface="+mn-ea"/>
                        </a:rPr>
                        <a:t>青岛、宁波、深圳</a:t>
                      </a:r>
                      <a:endParaRPr lang="zh-CN" altLang="en-US"/>
                    </a:p>
                  </a:txBody>
                  <a:tcPr anchor="ctr" anchorCtr="0"/>
                </a:tc>
                <a:tc>
                  <a:txBody>
                    <a:bodyPr/>
                    <a:p>
                      <a:pPr algn="ctr">
                        <a:buNone/>
                      </a:pPr>
                      <a:r>
                        <a:rPr lang="zh-CN" altLang="en-US"/>
                        <a:t>珠海、武汉、秦皇岛、</a:t>
                      </a:r>
                      <a:endParaRPr lang="zh-CN" altLang="en-US"/>
                    </a:p>
                    <a:p>
                      <a:pPr algn="ctr">
                        <a:buNone/>
                      </a:pPr>
                      <a:r>
                        <a:rPr lang="zh-CN" altLang="en-US"/>
                        <a:t>西安、宜昌、满洲里、</a:t>
                      </a:r>
                      <a:endParaRPr lang="zh-CN" altLang="en-US"/>
                    </a:p>
                    <a:p>
                      <a:pPr algn="ctr">
                        <a:buNone/>
                      </a:pPr>
                      <a:r>
                        <a:rPr lang="zh-CN" altLang="en-US"/>
                        <a:t>襄阳、温州、景德镇</a:t>
                      </a:r>
                      <a:endParaRPr lang="zh-CN" altLang="en-US"/>
                    </a:p>
                  </a:txBody>
                  <a:tcPr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custDataLst>
              <p:tags r:id="rId9"/>
            </p:custDataLst>
          </p:nvPr>
        </p:nvSpPr>
        <p:spPr>
          <a:xfrm>
            <a:off x="780415" y="1398905"/>
            <a:ext cx="3840480" cy="583565"/>
          </a:xfrm>
          <a:prstGeom prst="rect">
            <a:avLst/>
          </a:prstGeom>
          <a:noFill/>
          <a:ln w="9525">
            <a:noFill/>
          </a:ln>
        </p:spPr>
        <p:txBody>
          <a:bodyPr wrap="none" rtlCol="0" anchor="t" anchorCtr="0">
            <a:spAutoFit/>
          </a:bodyPr>
          <a:p>
            <a:pPr lvl="0" algn="l">
              <a:buClrTx/>
              <a:buSzTx/>
              <a:buFontTx/>
            </a:pPr>
            <a:r>
              <a:rPr lang="zh-CN" altLang="en-US" sz="3200" b="1" dirty="0">
                <a:solidFill>
                  <a:schemeClr val="bg1"/>
                </a:solidFill>
                <a:latin typeface="微软雅黑" panose="020B0503020204020204" pitchFamily="34" charset="-122"/>
                <a:ea typeface="微软雅黑" panose="020B0503020204020204" pitchFamily="34" charset="-122"/>
                <a:sym typeface="+mn-ea"/>
              </a:rPr>
              <a:t>受理附加证明书范围</a:t>
            </a:r>
            <a:endParaRPr lang="zh-CN" altLang="en-US" sz="3200" b="1" dirty="0">
              <a:solidFill>
                <a:schemeClr val="bg1"/>
              </a:solidFill>
              <a:latin typeface="微软雅黑" panose="020B0503020204020204" pitchFamily="34" charset="-122"/>
              <a:ea typeface="微软雅黑" panose="020B0503020204020204" pitchFamily="34" charset="-122"/>
              <a:sym typeface="+mn-ea"/>
            </a:endParaRPr>
          </a:p>
        </p:txBody>
      </p:sp>
      <p:sp>
        <p:nvSpPr>
          <p:cNvPr id="30721" name="文本框 1"/>
          <p:cNvSpPr/>
          <p:nvPr>
            <p:custDataLst>
              <p:tags r:id="rId10"/>
            </p:custDataLst>
          </p:nvPr>
        </p:nvSpPr>
        <p:spPr>
          <a:xfrm>
            <a:off x="1962150" y="2416810"/>
            <a:ext cx="9385300" cy="2553335"/>
          </a:xfrm>
          <a:prstGeom prst="rect">
            <a:avLst/>
          </a:prstGeom>
          <a:noFill/>
          <a:ln w="9525">
            <a:noFill/>
          </a:ln>
        </p:spPr>
        <p:txBody>
          <a:bodyPr wrap="square" anchor="t" anchorCtr="0">
            <a:spAutoFit/>
          </a:bodyPr>
          <a:p>
            <a:pPr>
              <a:lnSpc>
                <a:spcPct val="100000"/>
              </a:lnSpc>
            </a:pPr>
            <a:r>
              <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rPr>
              <a:t>《公约》主管机关：</a:t>
            </a:r>
            <a:r>
              <a:rPr lang="zh-CN" altLang="en-US" sz="3200">
                <a:ln w="22225">
                  <a:solidFill>
                    <a:schemeClr val="accent2"/>
                  </a:solidFill>
                  <a:prstDash val="solid"/>
                </a:ln>
                <a:solidFill>
                  <a:schemeClr val="accent2">
                    <a:lumMod val="40000"/>
                    <a:lumOff val="60000"/>
                  </a:schemeClr>
                </a:solidFill>
                <a:effectLst/>
                <a:latin typeface="方正黑体_GBK" panose="02000000000000000000" charset="-122"/>
                <a:ea typeface="方正黑体_GBK" panose="02000000000000000000" charset="-122"/>
                <a:cs typeface="方正黑体_GBK" panose="02000000000000000000" charset="-122"/>
                <a:sym typeface="宋体" panose="02010600030101010101" pitchFamily="2" charset="-122"/>
              </a:rPr>
              <a:t>外交部</a:t>
            </a:r>
            <a:endPar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endParaRPr>
          </a:p>
          <a:p>
            <a:pPr>
              <a:lnSpc>
                <a:spcPct val="100000"/>
              </a:lnSpc>
            </a:pPr>
            <a:r>
              <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rPr>
              <a:t>——中国境内出具的公文书</a:t>
            </a:r>
            <a:endPar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endParaRPr>
          </a:p>
          <a:p>
            <a:pPr>
              <a:lnSpc>
                <a:spcPct val="100000"/>
              </a:lnSpc>
            </a:pPr>
            <a:endPar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endParaRPr>
          </a:p>
          <a:p>
            <a:pPr>
              <a:lnSpc>
                <a:spcPct val="100000"/>
              </a:lnSpc>
            </a:pPr>
            <a:r>
              <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rPr>
              <a:t>外交部授权的</a:t>
            </a:r>
            <a:r>
              <a:rPr lang="zh-CN" altLang="en-US" sz="3200">
                <a:ln w="22225">
                  <a:solidFill>
                    <a:schemeClr val="accent2"/>
                  </a:solidFill>
                  <a:prstDash val="solid"/>
                </a:ln>
                <a:solidFill>
                  <a:schemeClr val="accent2">
                    <a:lumMod val="40000"/>
                    <a:lumOff val="60000"/>
                  </a:schemeClr>
                </a:solidFill>
                <a:effectLst/>
                <a:latin typeface="方正黑体_GBK" panose="02000000000000000000" charset="-122"/>
                <a:ea typeface="方正黑体_GBK" panose="02000000000000000000" charset="-122"/>
                <a:cs typeface="方正黑体_GBK" panose="02000000000000000000" charset="-122"/>
                <a:sym typeface="宋体" panose="02010600030101010101" pitchFamily="2" charset="-122"/>
              </a:rPr>
              <a:t>地方外办</a:t>
            </a:r>
            <a:endPar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endParaRPr>
          </a:p>
          <a:p>
            <a:pPr>
              <a:lnSpc>
                <a:spcPct val="100000"/>
              </a:lnSpc>
            </a:pPr>
            <a:r>
              <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rPr>
              <a:t>——本行政区域范围内出具的公文书</a:t>
            </a:r>
            <a:endParaRPr lang="zh-CN" altLang="en-US" sz="3200">
              <a:solidFill>
                <a:schemeClr val="bg1"/>
              </a:solidFill>
              <a:latin typeface="方正黑体_GBK" panose="02000000000000000000" charset="-122"/>
              <a:ea typeface="方正黑体_GBK" panose="02000000000000000000" charset="-122"/>
              <a:cs typeface="方正黑体_GBK" panose="02000000000000000000"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33095" y="10160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25601" name="文本框 1"/>
          <p:cNvSpPr/>
          <p:nvPr>
            <p:custDataLst>
              <p:tags r:id="rId7"/>
            </p:custDataLst>
          </p:nvPr>
        </p:nvSpPr>
        <p:spPr>
          <a:xfrm>
            <a:off x="1263015" y="964565"/>
            <a:ext cx="9307195" cy="5688965"/>
          </a:xfrm>
          <a:prstGeom prst="rect">
            <a:avLst/>
          </a:prstGeom>
          <a:noFill/>
          <a:ln w="9525">
            <a:noFill/>
          </a:ln>
        </p:spPr>
        <p:txBody>
          <a:bodyPr wrap="square" anchor="t" anchorCtr="0">
            <a:spAutoFit/>
          </a:bodyPr>
          <a:p>
            <a:pPr>
              <a:lnSpc>
                <a:spcPct val="130000"/>
              </a:lnSpc>
            </a:pPr>
            <a:r>
              <a:rPr lang="zh-CN" altLang="en-US" sz="2800" dirty="0">
                <a:solidFill>
                  <a:srgbClr val="FF0000"/>
                </a:solidFill>
                <a:latin typeface="楷体" panose="02010609060101010101" charset="-122"/>
                <a:ea typeface="楷体" panose="02010609060101010101" charset="-122"/>
                <a:cs typeface="外交楷体" panose="03000509000000000000" charset="-122"/>
              </a:rPr>
              <a:t>★</a:t>
            </a:r>
            <a:r>
              <a:rPr lang="zh-CN" altLang="en-US" sz="2800" b="1" dirty="0">
                <a:solidFill>
                  <a:schemeClr val="bg1"/>
                </a:solidFill>
                <a:latin typeface="楷体" panose="02010609060101010101" charset="-122"/>
                <a:ea typeface="楷体" panose="02010609060101010101" charset="-122"/>
                <a:cs typeface="外交楷体" panose="03000509000000000000" charset="-122"/>
              </a:rPr>
              <a:t>《公约》第一条规定</a:t>
            </a:r>
            <a:r>
              <a:rPr lang="zh-CN" altLang="en-US" sz="2800" dirty="0">
                <a:solidFill>
                  <a:schemeClr val="bg1"/>
                </a:solidFill>
                <a:latin typeface="楷体" panose="02010609060101010101" charset="-122"/>
                <a:ea typeface="楷体" panose="02010609060101010101" charset="-122"/>
                <a:cs typeface="外交楷体" panose="03000509000000000000" charset="-122"/>
              </a:rPr>
              <a:t>，公文书包括：</a:t>
            </a:r>
            <a:endParaRPr lang="zh-CN" altLang="en-US" sz="2800" dirty="0">
              <a:solidFill>
                <a:schemeClr val="bg1"/>
              </a:solidFill>
              <a:latin typeface="楷体" panose="02010609060101010101" charset="-122"/>
              <a:ea typeface="楷体" panose="02010609060101010101" charset="-122"/>
              <a:cs typeface="外交楷体" panose="03000509000000000000" charset="-122"/>
            </a:endParaRPr>
          </a:p>
          <a:p>
            <a:pPr>
              <a:lnSpc>
                <a:spcPct val="130000"/>
              </a:lnSpc>
            </a:pP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   </a:t>
            </a: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与一国法院或法庭相关的机关或官员出具的文书；行政文书；公证文书；对以私人身份签署的文件的官方证明。</a:t>
            </a:r>
            <a:endPar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endParaRPr>
          </a:p>
          <a:p>
            <a:pPr>
              <a:lnSpc>
                <a:spcPct val="130000"/>
              </a:lnSpc>
            </a:pP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   </a:t>
            </a:r>
            <a:r>
              <a:rPr lang="zh-CN" altLang="en-US" sz="2800" dirty="0">
                <a:solidFill>
                  <a:srgbClr val="FF0000"/>
                </a:solidFill>
                <a:latin typeface="楷体" panose="02010609060101010101" charset="-122"/>
                <a:ea typeface="楷体" panose="02010609060101010101" charset="-122"/>
                <a:cs typeface="外交楷体" panose="03000509000000000000" charset="-122"/>
                <a:sym typeface="+mn-ea"/>
              </a:rPr>
              <a:t>比如：</a:t>
            </a: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公民</a:t>
            </a: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赴</a:t>
            </a: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国外学习、</a:t>
            </a: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生活</a:t>
            </a: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，或办理出国签证时，通常需要出生公证、未受刑事处分公证、授权委托书公证、合同公证等。</a:t>
            </a:r>
            <a:endPar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endParaRPr>
          </a:p>
          <a:p>
            <a:pPr>
              <a:lnSpc>
                <a:spcPct val="130000"/>
              </a:lnSpc>
            </a:pP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    企业因境外经贸活动，常需向贸促会申请原产地证、发票、装箱单等，或向出入境检验检疫机构申请动植物出口检疫证明书等</a:t>
            </a: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a:t>
            </a:r>
            <a:endPar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endParaRPr>
          </a:p>
          <a:p>
            <a:pPr>
              <a:lnSpc>
                <a:spcPct val="130000"/>
              </a:lnSpc>
            </a:pP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 </a:t>
            </a:r>
            <a:r>
              <a:rPr lang="en-US" altLang="zh-CN" sz="2800" b="1" dirty="0">
                <a:solidFill>
                  <a:schemeClr val="bg1"/>
                </a:solidFill>
                <a:latin typeface="楷体" panose="02010609060101010101" charset="-122"/>
                <a:ea typeface="楷体" panose="02010609060101010101" charset="-122"/>
                <a:cs typeface="外交楷体" panose="03000509000000000000" charset="-122"/>
                <a:sym typeface="+mn-ea"/>
              </a:rPr>
              <a:t>  送《公约》缔约国使用前，可能需办理附加证明书。</a:t>
            </a:r>
            <a:endPar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endParaRPr>
          </a:p>
        </p:txBody>
      </p:sp>
      <p:pic>
        <p:nvPicPr>
          <p:cNvPr id="9" name="Picture 7" descr="领事司徽标_副本"/>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p:nvPr>
            <p:custDataLst>
              <p:tags r:id="rId10"/>
            </p:custDataLst>
          </p:nvPr>
        </p:nvSpPr>
        <p:spPr>
          <a:xfrm>
            <a:off x="633095" y="381000"/>
            <a:ext cx="5872480" cy="583565"/>
          </a:xfrm>
          <a:prstGeom prst="rect">
            <a:avLst/>
          </a:prstGeom>
          <a:noFill/>
          <a:ln w="9525">
            <a:noFill/>
          </a:ln>
        </p:spPr>
        <p:txBody>
          <a:bodyPr wrap="none" anchor="t" anchorCtr="0">
            <a:spAutoFit/>
            <a:scene3d>
              <a:camera prst="orthographicFront"/>
              <a:lightRig rig="threePt" dir="t"/>
            </a:scene3d>
          </a:bodyPr>
          <a:p>
            <a:pPr algn="l"/>
            <a:r>
              <a:rPr lang="zh-CN" altLang="en-US"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rPr>
              <a:t>什么文书需要办理附加证明书？</a:t>
            </a:r>
            <a:endParaRPr lang="zh-CN" altLang="en-US" sz="32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80645" y="-164465"/>
            <a:ext cx="12484100" cy="724789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99770" y="22606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文本框 1"/>
          <p:cNvSpPr/>
          <p:nvPr>
            <p:custDataLst>
              <p:tags r:id="rId9"/>
            </p:custDataLst>
          </p:nvPr>
        </p:nvSpPr>
        <p:spPr>
          <a:xfrm>
            <a:off x="1927225" y="1377315"/>
            <a:ext cx="8351520" cy="706755"/>
          </a:xfrm>
          <a:prstGeom prst="rect">
            <a:avLst/>
          </a:prstGeom>
          <a:noFill/>
          <a:ln w="9525">
            <a:noFill/>
          </a:ln>
        </p:spPr>
        <p:txBody>
          <a:bodyPr wrap="none" anchor="t" anchorCtr="0">
            <a:spAutoFit/>
            <a:scene3d>
              <a:camera prst="orthographicFront"/>
              <a:lightRig rig="threePt" dir="t"/>
            </a:scene3d>
          </a:bodyPr>
          <a:p>
            <a:r>
              <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领事认证书与附加证明书的</a:t>
            </a:r>
            <a:r>
              <a:rPr lang="zh-CN" altLang="en-US" sz="40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同</a:t>
            </a:r>
            <a:r>
              <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与不同</a:t>
            </a:r>
            <a:endPar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endParaRPr>
          </a:p>
        </p:txBody>
      </p:sp>
      <p:graphicFrame>
        <p:nvGraphicFramePr>
          <p:cNvPr id="8" name="表格 7"/>
          <p:cNvGraphicFramePr/>
          <p:nvPr>
            <p:custDataLst>
              <p:tags r:id="rId10"/>
            </p:custDataLst>
          </p:nvPr>
        </p:nvGraphicFramePr>
        <p:xfrm>
          <a:off x="1744345" y="2444750"/>
          <a:ext cx="8477250" cy="3232785"/>
        </p:xfrm>
        <a:graphic>
          <a:graphicData uri="http://schemas.openxmlformats.org/drawingml/2006/table">
            <a:tbl>
              <a:tblPr firstRow="1" bandRow="1">
                <a:tableStyleId>{5C22544A-7EE6-4342-B048-85BDC9FD1C3A}</a:tableStyleId>
              </a:tblPr>
              <a:tblGrid>
                <a:gridCol w="1433830"/>
                <a:gridCol w="7043420"/>
              </a:tblGrid>
              <a:tr h="381000">
                <a:tc>
                  <a:txBody>
                    <a:bodyPr/>
                    <a:p>
                      <a:pPr algn="ctr">
                        <a:buNone/>
                      </a:pPr>
                      <a:endParaRPr lang="zh-CN" altLang="en-US" sz="2800"/>
                    </a:p>
                  </a:txBody>
                  <a:tcPr/>
                </a:tc>
                <a:tc>
                  <a:txBody>
                    <a:bodyPr/>
                    <a:p>
                      <a:pPr algn="ctr">
                        <a:buNone/>
                      </a:pPr>
                      <a:r>
                        <a:rPr lang="zh-CN" altLang="en-US" sz="2800"/>
                        <a:t>相同点</a:t>
                      </a:r>
                      <a:endParaRPr lang="zh-CN" altLang="en-US" sz="2800"/>
                    </a:p>
                  </a:txBody>
                  <a:tcPr/>
                </a:tc>
              </a:tr>
              <a:tr h="944880">
                <a:tc>
                  <a:txBody>
                    <a:bodyPr/>
                    <a:p>
                      <a:pPr algn="ctr">
                        <a:buNone/>
                      </a:pPr>
                      <a:r>
                        <a:rPr lang="zh-CN" altLang="en-US" sz="2800" b="1">
                          <a:solidFill>
                            <a:srgbClr val="1D4E79"/>
                          </a:solidFill>
                        </a:rPr>
                        <a:t>性质</a:t>
                      </a:r>
                      <a:endParaRPr lang="zh-CN" altLang="en-US" sz="2800" b="1">
                        <a:solidFill>
                          <a:srgbClr val="1D4E79"/>
                        </a:solidFill>
                      </a:endParaRPr>
                    </a:p>
                  </a:txBody>
                  <a:tcPr anchor="ctr" anchorCtr="0"/>
                </a:tc>
                <a:tc>
                  <a:txBody>
                    <a:bodyPr/>
                    <a:p>
                      <a:pPr algn="ctr">
                        <a:buNone/>
                      </a:pPr>
                      <a:r>
                        <a:rPr lang="zh-CN" altLang="en-US" sz="2400"/>
                        <a:t>证明国内涉外文书上最后一个印鉴、签名的真实性</a:t>
                      </a:r>
                      <a:endParaRPr lang="zh-CN" altLang="en-US" sz="2400"/>
                    </a:p>
                  </a:txBody>
                  <a:tcPr anchor="ctr" anchorCtr="0"/>
                </a:tc>
              </a:tr>
              <a:tr h="824865">
                <a:tc>
                  <a:txBody>
                    <a:bodyPr/>
                    <a:p>
                      <a:pPr algn="ctr">
                        <a:buNone/>
                      </a:pPr>
                      <a:r>
                        <a:rPr lang="zh-CN" altLang="en-US" sz="2800" b="1">
                          <a:solidFill>
                            <a:srgbClr val="1D4E79"/>
                          </a:solidFill>
                        </a:rPr>
                        <a:t>功能</a:t>
                      </a:r>
                      <a:endParaRPr lang="zh-CN" altLang="en-US" sz="2800" b="1">
                        <a:solidFill>
                          <a:srgbClr val="1D4E79"/>
                        </a:solidFill>
                      </a:endParaRPr>
                    </a:p>
                  </a:txBody>
                  <a:tcPr anchor="ctr" anchorCtr="0"/>
                </a:tc>
                <a:tc>
                  <a:txBody>
                    <a:bodyPr/>
                    <a:p>
                      <a:pPr algn="ctr">
                        <a:buNone/>
                      </a:pPr>
                      <a:r>
                        <a:rPr lang="zh-CN" altLang="en-US" sz="2400"/>
                        <a:t>使一国出具的文书能在另一国境内得以承认</a:t>
                      </a:r>
                      <a:endParaRPr lang="zh-CN" altLang="en-US" sz="2400"/>
                    </a:p>
                  </a:txBody>
                  <a:tcPr anchor="ctr" anchorCtr="0"/>
                </a:tc>
              </a:tr>
              <a:tr h="381000">
                <a:tc>
                  <a:txBody>
                    <a:bodyPr/>
                    <a:p>
                      <a:pPr algn="ctr">
                        <a:buNone/>
                      </a:pPr>
                      <a:r>
                        <a:rPr lang="zh-CN" altLang="en-US" sz="2800" b="1">
                          <a:solidFill>
                            <a:srgbClr val="1D4E79"/>
                          </a:solidFill>
                        </a:rPr>
                        <a:t>规费</a:t>
                      </a:r>
                      <a:endParaRPr lang="zh-CN" altLang="en-US" sz="2800" b="1">
                        <a:solidFill>
                          <a:srgbClr val="1D4E79"/>
                        </a:solidFill>
                      </a:endParaRPr>
                    </a:p>
                  </a:txBody>
                  <a:tcPr anchor="ctr" anchorCtr="0"/>
                </a:tc>
                <a:tc>
                  <a:txBody>
                    <a:bodyPr/>
                    <a:p>
                      <a:pPr algn="ctr">
                        <a:buNone/>
                      </a:pPr>
                      <a:r>
                        <a:rPr lang="zh-CN" altLang="en-US" sz="2400"/>
                        <a:t>均为行政事业性收费，均为“</a:t>
                      </a:r>
                      <a:r>
                        <a:rPr lang="zh-CN" altLang="en-US" sz="2400">
                          <a:ea typeface="宋体" panose="02010600030101010101" pitchFamily="2" charset="-122"/>
                        </a:rPr>
                        <a:t>领事认证费</a:t>
                      </a:r>
                      <a:r>
                        <a:rPr lang="en-US" altLang="zh-CN" sz="2400">
                          <a:ea typeface="宋体" panose="02010600030101010101" pitchFamily="2" charset="-122"/>
                        </a:rPr>
                        <a:t>”</a:t>
                      </a:r>
                      <a:r>
                        <a:rPr lang="zh-CN" altLang="en-US" sz="2400">
                          <a:ea typeface="宋体" panose="02010600030101010101" pitchFamily="2" charset="-122"/>
                        </a:rPr>
                        <a:t>，</a:t>
                      </a:r>
                      <a:r>
                        <a:rPr lang="zh-CN" altLang="en-US" sz="2400" b="1"/>
                        <a:t>不新设</a:t>
                      </a:r>
                      <a:r>
                        <a:rPr lang="zh-CN" altLang="en-US" sz="2400"/>
                        <a:t>收费项目</a:t>
                      </a:r>
                      <a:endParaRPr lang="zh-CN" altLang="en-US" sz="240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86690" y="-227965"/>
            <a:ext cx="12515215" cy="716407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1032510" y="5715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4" name="表格 13"/>
          <p:cNvGraphicFramePr/>
          <p:nvPr>
            <p:custDataLst>
              <p:tags r:id="rId9"/>
            </p:custDataLst>
          </p:nvPr>
        </p:nvGraphicFramePr>
        <p:xfrm>
          <a:off x="1420495" y="2246630"/>
          <a:ext cx="9364980" cy="4147185"/>
        </p:xfrm>
        <a:graphic>
          <a:graphicData uri="http://schemas.openxmlformats.org/drawingml/2006/table">
            <a:tbl>
              <a:tblPr firstRow="1" bandRow="1">
                <a:tableStyleId>{5C22544A-7EE6-4342-B048-85BDC9FD1C3A}</a:tableStyleId>
              </a:tblPr>
              <a:tblGrid>
                <a:gridCol w="1670685"/>
                <a:gridCol w="3624580"/>
                <a:gridCol w="4069525"/>
              </a:tblGrid>
              <a:tr h="518160">
                <a:tc rowSpan="2">
                  <a:txBody>
                    <a:bodyPr/>
                    <a:p>
                      <a:pPr algn="ctr">
                        <a:buNone/>
                      </a:pPr>
                      <a:endParaRPr lang="zh-CN" altLang="en-US" sz="2800"/>
                    </a:p>
                  </a:txBody>
                  <a:tcPr/>
                </a:tc>
                <a:tc gridSpan="2">
                  <a:txBody>
                    <a:bodyPr/>
                    <a:p>
                      <a:pPr algn="ctr">
                        <a:buNone/>
                      </a:pPr>
                      <a:r>
                        <a:rPr lang="zh-CN" altLang="en-US" sz="2800"/>
                        <a:t>不同点</a:t>
                      </a:r>
                      <a:endParaRPr lang="zh-CN" altLang="en-US" sz="2800"/>
                    </a:p>
                  </a:txBody>
                  <a:tcPr/>
                </a:tc>
                <a:tc hMerge="1">
                  <a:tcPr/>
                </a:tc>
              </a:tr>
              <a:tr h="518160">
                <a:tc vMerge="1">
                  <a:tcPr/>
                </a:tc>
                <a:tc>
                  <a:txBody>
                    <a:bodyPr/>
                    <a:p>
                      <a:pPr algn="ctr">
                        <a:buNone/>
                      </a:pPr>
                      <a:r>
                        <a:rPr lang="zh-CN" altLang="en-US" sz="2800"/>
                        <a:t>领事认证书</a:t>
                      </a:r>
                      <a:endParaRPr lang="zh-CN" altLang="en-US" sz="2800"/>
                    </a:p>
                  </a:txBody>
                  <a:tcPr/>
                </a:tc>
                <a:tc>
                  <a:txBody>
                    <a:bodyPr/>
                    <a:p>
                      <a:pPr algn="ctr">
                        <a:buNone/>
                      </a:pPr>
                      <a:r>
                        <a:rPr lang="zh-CN" altLang="en-US" sz="2800"/>
                        <a:t>附加证明书</a:t>
                      </a:r>
                      <a:endParaRPr lang="zh-CN" altLang="en-US" sz="2800"/>
                    </a:p>
                  </a:txBody>
                  <a:tcPr/>
                </a:tc>
              </a:tr>
              <a:tr h="944880">
                <a:tc>
                  <a:txBody>
                    <a:bodyPr/>
                    <a:p>
                      <a:pPr algn="ctr">
                        <a:buNone/>
                      </a:pPr>
                      <a:r>
                        <a:rPr lang="zh-CN" altLang="en-US" sz="2800" b="1">
                          <a:solidFill>
                            <a:srgbClr val="1D4E79"/>
                          </a:solidFill>
                        </a:rPr>
                        <a:t>使用国</a:t>
                      </a:r>
                      <a:endParaRPr lang="zh-CN" altLang="en-US" sz="2800" b="1">
                        <a:solidFill>
                          <a:srgbClr val="1D4E79"/>
                        </a:solidFill>
                      </a:endParaRPr>
                    </a:p>
                  </a:txBody>
                  <a:tcPr anchor="ctr" anchorCtr="0"/>
                </a:tc>
                <a:tc>
                  <a:txBody>
                    <a:bodyPr/>
                    <a:p>
                      <a:pPr algn="ctr">
                        <a:buNone/>
                      </a:pPr>
                      <a:r>
                        <a:rPr lang="zh-CN" altLang="en-US" sz="2400"/>
                        <a:t>非《公约》缔约国</a:t>
                      </a:r>
                      <a:endParaRPr lang="zh-CN" altLang="en-US" sz="2400"/>
                    </a:p>
                  </a:txBody>
                  <a:tcPr anchor="ctr" anchorCtr="0"/>
                </a:tc>
                <a:tc>
                  <a:txBody>
                    <a:bodyPr/>
                    <a:p>
                      <a:pPr algn="ctr">
                        <a:buNone/>
                      </a:pPr>
                      <a:r>
                        <a:rPr lang="zh-CN" altLang="en-US" sz="2400"/>
                        <a:t>《公约》缔约国</a:t>
                      </a:r>
                      <a:endParaRPr lang="zh-CN" altLang="en-US" sz="2400"/>
                    </a:p>
                    <a:p>
                      <a:pPr algn="ctr">
                        <a:buNone/>
                      </a:pPr>
                      <a:r>
                        <a:rPr lang="zh-CN" altLang="en-US" sz="2400"/>
                        <a:t>（目前为</a:t>
                      </a:r>
                      <a:r>
                        <a:rPr lang="en-US" altLang="zh-CN" sz="2400"/>
                        <a:t>125</a:t>
                      </a:r>
                      <a:r>
                        <a:rPr lang="zh-CN" altLang="en-US" sz="2400">
                          <a:ea typeface="宋体" panose="02010600030101010101" pitchFamily="2" charset="-122"/>
                        </a:rPr>
                        <a:t>个国家）</a:t>
                      </a:r>
                      <a:endParaRPr lang="zh-CN" altLang="en-US" sz="2400">
                        <a:ea typeface="宋体" panose="02010600030101010101" pitchFamily="2" charset="-122"/>
                      </a:endParaRPr>
                    </a:p>
                  </a:txBody>
                  <a:tcPr anchor="ctr" anchorCtr="0"/>
                </a:tc>
              </a:tr>
              <a:tr h="824865">
                <a:tc>
                  <a:txBody>
                    <a:bodyPr/>
                    <a:p>
                      <a:pPr algn="ctr">
                        <a:buNone/>
                      </a:pPr>
                      <a:r>
                        <a:rPr lang="zh-CN" altLang="en-US" sz="2800" b="1">
                          <a:solidFill>
                            <a:srgbClr val="1D4E79"/>
                          </a:solidFill>
                        </a:rPr>
                        <a:t>运转程序</a:t>
                      </a:r>
                      <a:endParaRPr lang="zh-CN" altLang="en-US" sz="2800" b="1">
                        <a:solidFill>
                          <a:srgbClr val="1D4E79"/>
                        </a:solidFill>
                      </a:endParaRPr>
                    </a:p>
                  </a:txBody>
                  <a:tcPr anchor="ctr" anchorCtr="0"/>
                </a:tc>
                <a:tc>
                  <a:txBody>
                    <a:bodyPr/>
                    <a:p>
                      <a:pPr algn="ctr">
                        <a:buNone/>
                      </a:pPr>
                      <a:r>
                        <a:rPr lang="zh-CN" altLang="en-US" sz="2400"/>
                        <a:t>一些国家需要办理</a:t>
                      </a:r>
                      <a:endParaRPr lang="zh-CN" altLang="en-US" sz="2400"/>
                    </a:p>
                    <a:p>
                      <a:pPr algn="ctr">
                        <a:buNone/>
                      </a:pPr>
                      <a:r>
                        <a:rPr lang="en-US" altLang="zh-CN" sz="2400"/>
                        <a:t>“</a:t>
                      </a:r>
                      <a:r>
                        <a:rPr lang="zh-CN" altLang="en-US" sz="2400"/>
                        <a:t>双认证</a:t>
                      </a:r>
                      <a:r>
                        <a:rPr lang="en-US" altLang="zh-CN" sz="2400"/>
                        <a:t>”</a:t>
                      </a:r>
                      <a:endParaRPr lang="en-US" altLang="zh-CN" sz="2400"/>
                    </a:p>
                  </a:txBody>
                  <a:tcPr anchor="ctr" anchorCtr="0"/>
                </a:tc>
                <a:tc>
                  <a:txBody>
                    <a:bodyPr/>
                    <a:p>
                      <a:pPr algn="ctr">
                        <a:buNone/>
                      </a:pPr>
                      <a:r>
                        <a:rPr lang="zh-CN" altLang="en-US" sz="2400"/>
                        <a:t>减少外国驻华使领馆</a:t>
                      </a:r>
                      <a:endParaRPr lang="zh-CN" altLang="en-US" sz="2400"/>
                    </a:p>
                    <a:p>
                      <a:pPr algn="ctr">
                        <a:buNone/>
                      </a:pPr>
                      <a:r>
                        <a:rPr lang="zh-CN" altLang="en-US" sz="2400"/>
                        <a:t>领事认证程序</a:t>
                      </a:r>
                      <a:endParaRPr lang="zh-CN" altLang="en-US" sz="2400">
                        <a:ea typeface="宋体" panose="02010600030101010101" pitchFamily="2" charset="-122"/>
                      </a:endParaRPr>
                    </a:p>
                  </a:txBody>
                  <a:tcPr anchor="ctr" anchorCtr="0"/>
                </a:tc>
              </a:tr>
              <a:tr h="381000">
                <a:tc>
                  <a:txBody>
                    <a:bodyPr/>
                    <a:p>
                      <a:pPr algn="ctr">
                        <a:buNone/>
                      </a:pPr>
                      <a:r>
                        <a:rPr lang="zh-CN" altLang="en-US" sz="2800" b="1">
                          <a:solidFill>
                            <a:srgbClr val="1D4E79"/>
                          </a:solidFill>
                        </a:rPr>
                        <a:t>内容形式</a:t>
                      </a:r>
                      <a:endParaRPr lang="zh-CN" altLang="en-US" sz="2800" b="1">
                        <a:solidFill>
                          <a:srgbClr val="1D4E79"/>
                        </a:solidFill>
                      </a:endParaRPr>
                    </a:p>
                  </a:txBody>
                  <a:tcPr anchor="ctr" anchorCtr="0"/>
                </a:tc>
                <a:tc>
                  <a:txBody>
                    <a:bodyPr/>
                    <a:p>
                      <a:pPr algn="ctr">
                        <a:buNone/>
                      </a:pPr>
                      <a:r>
                        <a:rPr lang="zh-CN" sz="2400">
                          <a:ea typeface="宋体" panose="02010600030101010101" pitchFamily="2" charset="-122"/>
                        </a:rPr>
                        <a:t>认证证词</a:t>
                      </a:r>
                      <a:endParaRPr lang="zh-CN" sz="2400">
                        <a:ea typeface="宋体" panose="02010600030101010101" pitchFamily="2" charset="-122"/>
                      </a:endParaRPr>
                    </a:p>
                  </a:txBody>
                  <a:tcPr anchor="ctr" anchorCtr="0"/>
                </a:tc>
                <a:tc>
                  <a:txBody>
                    <a:bodyPr/>
                    <a:p>
                      <a:pPr algn="ctr">
                        <a:buNone/>
                      </a:pPr>
                      <a:r>
                        <a:rPr lang="zh-CN" altLang="en-US" sz="2400"/>
                        <a:t>《公约》规定</a:t>
                      </a:r>
                      <a:r>
                        <a:rPr lang="en-US" altLang="zh-CN" sz="2400"/>
                        <a:t>10</a:t>
                      </a:r>
                      <a:r>
                        <a:rPr lang="zh-CN" altLang="en-US" sz="2400">
                          <a:ea typeface="宋体" panose="02010600030101010101" pitchFamily="2" charset="-122"/>
                        </a:rPr>
                        <a:t>个要素</a:t>
                      </a:r>
                      <a:endParaRPr lang="zh-CN" altLang="en-US" sz="2400">
                        <a:ea typeface="宋体" panose="02010600030101010101" pitchFamily="2" charset="-122"/>
                      </a:endParaRPr>
                    </a:p>
                  </a:txBody>
                  <a:tcPr anchor="ctr" anchorCtr="0"/>
                </a:tc>
              </a:tr>
              <a:tr h="381000">
                <a:tc>
                  <a:txBody>
                    <a:bodyPr/>
                    <a:p>
                      <a:pPr algn="ctr">
                        <a:buNone/>
                      </a:pPr>
                      <a:r>
                        <a:rPr lang="zh-CN" altLang="en-US" sz="2800" b="1">
                          <a:solidFill>
                            <a:srgbClr val="1D4E79"/>
                          </a:solidFill>
                        </a:rPr>
                        <a:t>代办费</a:t>
                      </a:r>
                      <a:endParaRPr lang="zh-CN" altLang="en-US" sz="2800" b="1">
                        <a:solidFill>
                          <a:srgbClr val="1D4E79"/>
                        </a:solidFill>
                      </a:endParaRPr>
                    </a:p>
                  </a:txBody>
                  <a:tcPr anchor="ctr" anchorCtr="0"/>
                </a:tc>
                <a:tc>
                  <a:txBody>
                    <a:bodyPr/>
                    <a:p>
                      <a:pPr algn="ctr">
                        <a:buNone/>
                      </a:pPr>
                      <a:r>
                        <a:rPr lang="zh-CN" altLang="en-US" sz="2400">
                          <a:ea typeface="宋体" panose="02010600030101010101" pitchFamily="2" charset="-122"/>
                        </a:rPr>
                        <a:t>代办驻华使领馆领事认证可收取相应代办服务费</a:t>
                      </a:r>
                      <a:endParaRPr lang="zh-CN" altLang="en-US" sz="2400">
                        <a:ea typeface="宋体" panose="02010600030101010101" pitchFamily="2" charset="-122"/>
                      </a:endParaRPr>
                    </a:p>
                  </a:txBody>
                  <a:tcPr anchor="ctr" anchorCtr="0"/>
                </a:tc>
                <a:tc>
                  <a:txBody>
                    <a:bodyPr/>
                    <a:p>
                      <a:pPr algn="ctr">
                        <a:buNone/>
                      </a:pPr>
                      <a:r>
                        <a:rPr lang="zh-CN" altLang="en-US" sz="2400"/>
                        <a:t>无需代办，不得收取</a:t>
                      </a:r>
                      <a:endParaRPr lang="zh-CN" altLang="en-US" sz="2400"/>
                    </a:p>
                  </a:txBody>
                  <a:tcPr anchor="ctr" anchorCtr="0"/>
                </a:tc>
              </a:tr>
            </a:tbl>
          </a:graphicData>
        </a:graphic>
      </p:graphicFrame>
      <p:sp>
        <p:nvSpPr>
          <p:cNvPr id="15" name="文本框 1"/>
          <p:cNvSpPr/>
          <p:nvPr>
            <p:custDataLst>
              <p:tags r:id="rId10"/>
            </p:custDataLst>
          </p:nvPr>
        </p:nvSpPr>
        <p:spPr>
          <a:xfrm>
            <a:off x="1927225" y="1377315"/>
            <a:ext cx="8351520" cy="706755"/>
          </a:xfrm>
          <a:prstGeom prst="rect">
            <a:avLst/>
          </a:prstGeom>
          <a:noFill/>
          <a:ln w="9525">
            <a:noFill/>
          </a:ln>
        </p:spPr>
        <p:txBody>
          <a:bodyPr wrap="none" anchor="t" anchorCtr="0">
            <a:spAutoFit/>
          </a:bodyPr>
          <a:p>
            <a:r>
              <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领事认证书与附加证明书的同与</a:t>
            </a:r>
            <a:r>
              <a:rPr lang="zh-CN" altLang="en-US" sz="4000" b="1" dirty="0">
                <a:solidFill>
                  <a:srgbClr val="FF0000"/>
                </a:solidFill>
                <a:latin typeface="黑体" panose="02010609060101010101" pitchFamily="49" charset="-122"/>
                <a:ea typeface="黑体" panose="02010609060101010101" pitchFamily="49" charset="-122"/>
                <a:sym typeface="宋体" panose="02010600030101010101" pitchFamily="2" charset="-122"/>
              </a:rPr>
              <a:t>不同</a:t>
            </a:r>
            <a:endParaRPr lang="zh-CN" altLang="en-US" sz="40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blinds/>
      </p:transition>
    </mc:Choice>
    <mc:Fallback>
      <p:transition spd="slow">
        <p:blind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209550" y="-226695"/>
            <a:ext cx="12579350" cy="741172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99770" y="305435"/>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p:nvPr>
            <p:custDataLst>
              <p:tags r:id="rId9"/>
            </p:custDataLst>
          </p:nvPr>
        </p:nvSpPr>
        <p:spPr>
          <a:xfrm>
            <a:off x="2867660" y="1137920"/>
            <a:ext cx="681990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关于同港澳台之间的文书流转</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nvGrpSpPr>
          <p:cNvPr id="27" name="组合 26"/>
          <p:cNvGrpSpPr/>
          <p:nvPr/>
        </p:nvGrpSpPr>
        <p:grpSpPr>
          <a:xfrm>
            <a:off x="652780" y="2658110"/>
            <a:ext cx="2345690" cy="3188970"/>
            <a:chOff x="2434" y="3839"/>
            <a:chExt cx="3694" cy="5022"/>
          </a:xfrm>
        </p:grpSpPr>
        <p:sp>
          <p:nvSpPr>
            <p:cNvPr id="12" name="单圆角矩形 11"/>
            <p:cNvSpPr/>
            <p:nvPr/>
          </p:nvSpPr>
          <p:spPr>
            <a:xfrm>
              <a:off x="2434" y="3839"/>
              <a:ext cx="3694" cy="5022"/>
            </a:xfrm>
            <a:prstGeom prst="snip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2828" y="4177"/>
              <a:ext cx="3300" cy="4070"/>
            </a:xfrm>
            <a:prstGeom prst="rect">
              <a:avLst/>
            </a:prstGeom>
            <a:noFill/>
          </p:spPr>
          <p:txBody>
            <a:bodyPr wrap="square" rtlCol="0">
              <a:spAutoFit/>
            </a:bodyPr>
            <a:p>
              <a:r>
                <a:rPr lang="zh-CN" altLang="en-US"/>
                <a:t>此前，《公约》已适用于中国香港特别行政区和澳门特别行政区，</a:t>
              </a:r>
              <a:r>
                <a:rPr lang="zh-CN" altLang="en-US" b="1"/>
                <a:t>《公约》将继续适用于两特区。</a:t>
              </a:r>
              <a:r>
                <a:rPr lang="zh-CN" altLang="en-US"/>
                <a:t>港澳特区和《公约》成员国之间的文书流转安排将保持不变。</a:t>
              </a:r>
              <a:endParaRPr lang="zh-CN" altLang="en-US"/>
            </a:p>
          </p:txBody>
        </p:sp>
      </p:grpSp>
      <p:grpSp>
        <p:nvGrpSpPr>
          <p:cNvPr id="16" name="组合 15"/>
          <p:cNvGrpSpPr/>
          <p:nvPr/>
        </p:nvGrpSpPr>
        <p:grpSpPr>
          <a:xfrm>
            <a:off x="3330575" y="2658110"/>
            <a:ext cx="2345690" cy="3188970"/>
            <a:chOff x="6969" y="3839"/>
            <a:chExt cx="3694" cy="5022"/>
          </a:xfrm>
        </p:grpSpPr>
        <p:sp>
          <p:nvSpPr>
            <p:cNvPr id="14" name="单圆角矩形 13"/>
            <p:cNvSpPr/>
            <p:nvPr/>
          </p:nvSpPr>
          <p:spPr>
            <a:xfrm>
              <a:off x="6969" y="3839"/>
              <a:ext cx="3694" cy="5022"/>
            </a:xfrm>
            <a:prstGeom prst="snip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7364" y="4436"/>
              <a:ext cx="2905" cy="3633"/>
            </a:xfrm>
            <a:prstGeom prst="rect">
              <a:avLst/>
            </a:prstGeom>
            <a:noFill/>
          </p:spPr>
          <p:txBody>
            <a:bodyPr wrap="square" rtlCol="0">
              <a:spAutoFit/>
            </a:bodyPr>
            <a:p>
              <a:r>
                <a:rPr lang="zh-CN" altLang="en-US"/>
                <a:t>《公约》在中国生效实施后，中国内地和香港、澳门特区，以及中国大陆和台湾地区之间的双向文书流转</a:t>
              </a:r>
              <a:r>
                <a:rPr lang="zh-CN" altLang="en-US" b="1"/>
                <a:t>现行做法不受影响</a:t>
              </a:r>
              <a:r>
                <a:rPr lang="zh-CN" altLang="en-US"/>
                <a:t>。</a:t>
              </a:r>
              <a:endParaRPr lang="zh-CN" altLang="en-US"/>
            </a:p>
          </p:txBody>
        </p:sp>
      </p:grpSp>
      <p:grpSp>
        <p:nvGrpSpPr>
          <p:cNvPr id="17" name="组合 16"/>
          <p:cNvGrpSpPr/>
          <p:nvPr/>
        </p:nvGrpSpPr>
        <p:grpSpPr>
          <a:xfrm>
            <a:off x="5914390" y="2658110"/>
            <a:ext cx="3369945" cy="3188970"/>
            <a:chOff x="6969" y="3839"/>
            <a:chExt cx="5417" cy="5022"/>
          </a:xfrm>
        </p:grpSpPr>
        <p:sp>
          <p:nvSpPr>
            <p:cNvPr id="22" name="单圆角矩形 21"/>
            <p:cNvSpPr/>
            <p:nvPr/>
          </p:nvSpPr>
          <p:spPr>
            <a:xfrm>
              <a:off x="6969" y="3839"/>
              <a:ext cx="5417" cy="5022"/>
            </a:xfrm>
            <a:prstGeom prst="snip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7290" y="4275"/>
              <a:ext cx="4776" cy="4506"/>
            </a:xfrm>
            <a:prstGeom prst="rect">
              <a:avLst/>
            </a:prstGeom>
            <a:noFill/>
          </p:spPr>
          <p:txBody>
            <a:bodyPr wrap="square" rtlCol="0">
              <a:spAutoFit/>
            </a:bodyPr>
            <a:p>
              <a:r>
                <a:rPr lang="zh-CN" altLang="en-US"/>
                <a:t>内地和澳门特区间的民商事文书，可直接在两地使用。内地出具的公证文书发往香港特区使用前，需办理外交部领事司“确认”手续。香港特区发往内地使用的公证文书由司法部委托的香港律师出具，并由司法部中国法律服务（香港）有限公司进行确认、传递。</a:t>
              </a:r>
              <a:endParaRPr lang="zh-CN" altLang="en-US"/>
            </a:p>
          </p:txBody>
        </p:sp>
      </p:grpSp>
      <p:grpSp>
        <p:nvGrpSpPr>
          <p:cNvPr id="24" name="组合 23"/>
          <p:cNvGrpSpPr/>
          <p:nvPr/>
        </p:nvGrpSpPr>
        <p:grpSpPr>
          <a:xfrm>
            <a:off x="9522518" y="2658110"/>
            <a:ext cx="2197325" cy="3188970"/>
            <a:chOff x="6968" y="3839"/>
            <a:chExt cx="3810" cy="5022"/>
          </a:xfrm>
        </p:grpSpPr>
        <p:sp>
          <p:nvSpPr>
            <p:cNvPr id="25" name="单圆角矩形 24"/>
            <p:cNvSpPr/>
            <p:nvPr/>
          </p:nvSpPr>
          <p:spPr>
            <a:xfrm>
              <a:off x="6968" y="3839"/>
              <a:ext cx="3810" cy="5022"/>
            </a:xfrm>
            <a:prstGeom prst="snip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7254" y="4872"/>
              <a:ext cx="3523" cy="2761"/>
            </a:xfrm>
            <a:prstGeom prst="rect">
              <a:avLst/>
            </a:prstGeom>
            <a:noFill/>
          </p:spPr>
          <p:txBody>
            <a:bodyPr wrap="square" rtlCol="0">
              <a:spAutoFit/>
            </a:bodyPr>
            <a:p>
              <a:r>
                <a:rPr lang="zh-CN" altLang="en-US"/>
                <a:t>中国大陆和台湾地区文书流转一般通过两岸公证书使用查证协议有关寄送公证书副本的方式进行。</a:t>
              </a:r>
              <a:endParaRPr lang="zh-CN" altLang="en-US"/>
            </a:p>
          </p:txBody>
        </p:sp>
      </p:grpSp>
      <p:sp>
        <p:nvSpPr>
          <p:cNvPr id="28" name="文本框 27"/>
          <p:cNvSpPr txBox="1"/>
          <p:nvPr/>
        </p:nvSpPr>
        <p:spPr>
          <a:xfrm>
            <a:off x="2571115" y="2386965"/>
            <a:ext cx="696595" cy="645160"/>
          </a:xfrm>
          <a:prstGeom prst="rect">
            <a:avLst/>
          </a:prstGeom>
          <a:noFill/>
        </p:spPr>
        <p:txBody>
          <a:bodyPr wrap="square" rtlCol="0" anchor="t">
            <a:spAutoFit/>
          </a:bodyPr>
          <a:p>
            <a:r>
              <a:rPr lang="zh-CN" altLang="en-US" sz="3600" dirty="0">
                <a:solidFill>
                  <a:srgbClr val="FF0000"/>
                </a:solidFill>
                <a:latin typeface="楷体" panose="02010609060101010101" charset="-122"/>
                <a:ea typeface="楷体" panose="02010609060101010101" charset="-122"/>
                <a:cs typeface="楷体" panose="02010609060101010101" charset="-122"/>
                <a:sym typeface="+mn-ea"/>
              </a:rPr>
              <a:t>★</a:t>
            </a:r>
            <a:endParaRPr lang="zh-CN" altLang="en-US" sz="3600" dirty="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9" name="文本框 28"/>
          <p:cNvSpPr txBox="1"/>
          <p:nvPr/>
        </p:nvSpPr>
        <p:spPr>
          <a:xfrm>
            <a:off x="5314950" y="2386965"/>
            <a:ext cx="696595" cy="645160"/>
          </a:xfrm>
          <a:prstGeom prst="rect">
            <a:avLst/>
          </a:prstGeom>
          <a:noFill/>
        </p:spPr>
        <p:txBody>
          <a:bodyPr wrap="square" rtlCol="0" anchor="t">
            <a:spAutoFit/>
          </a:bodyPr>
          <a:p>
            <a:r>
              <a:rPr lang="zh-CN" altLang="en-US" sz="3600" dirty="0">
                <a:solidFill>
                  <a:srgbClr val="FF0000"/>
                </a:solidFill>
                <a:latin typeface="楷体" panose="02010609060101010101" charset="-122"/>
                <a:ea typeface="楷体" panose="02010609060101010101" charset="-122"/>
                <a:cs typeface="楷体" panose="02010609060101010101" charset="-122"/>
                <a:sym typeface="+mn-ea"/>
              </a:rPr>
              <a:t>★</a:t>
            </a:r>
            <a:endParaRPr lang="zh-CN" altLang="en-US" sz="3600" dirty="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30" name="文本框 29"/>
          <p:cNvSpPr txBox="1"/>
          <p:nvPr/>
        </p:nvSpPr>
        <p:spPr>
          <a:xfrm>
            <a:off x="8826500" y="2444750"/>
            <a:ext cx="696595" cy="645160"/>
          </a:xfrm>
          <a:prstGeom prst="rect">
            <a:avLst/>
          </a:prstGeom>
          <a:noFill/>
        </p:spPr>
        <p:txBody>
          <a:bodyPr wrap="square" rtlCol="0" anchor="t">
            <a:spAutoFit/>
          </a:bodyPr>
          <a:p>
            <a:r>
              <a:rPr lang="zh-CN" altLang="en-US" sz="3600" dirty="0">
                <a:solidFill>
                  <a:srgbClr val="FF0000"/>
                </a:solidFill>
                <a:latin typeface="楷体" panose="02010609060101010101" charset="-122"/>
                <a:ea typeface="楷体" panose="02010609060101010101" charset="-122"/>
                <a:cs typeface="楷体" panose="02010609060101010101" charset="-122"/>
                <a:sym typeface="+mn-ea"/>
              </a:rPr>
              <a:t>★</a:t>
            </a:r>
            <a:endParaRPr lang="zh-CN" altLang="en-US" sz="3600" dirty="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31" name="文本框 30"/>
          <p:cNvSpPr txBox="1"/>
          <p:nvPr/>
        </p:nvSpPr>
        <p:spPr>
          <a:xfrm>
            <a:off x="11346815" y="2444750"/>
            <a:ext cx="696595" cy="645160"/>
          </a:xfrm>
          <a:prstGeom prst="rect">
            <a:avLst/>
          </a:prstGeom>
          <a:noFill/>
        </p:spPr>
        <p:txBody>
          <a:bodyPr wrap="square" rtlCol="0" anchor="t">
            <a:spAutoFit/>
          </a:bodyPr>
          <a:p>
            <a:r>
              <a:rPr lang="zh-CN" altLang="en-US" sz="3600" dirty="0">
                <a:solidFill>
                  <a:srgbClr val="FF0000"/>
                </a:solidFill>
                <a:latin typeface="楷体" panose="02010609060101010101" charset="-122"/>
                <a:ea typeface="楷体" panose="02010609060101010101" charset="-122"/>
                <a:cs typeface="楷体" panose="02010609060101010101" charset="-122"/>
                <a:sym typeface="+mn-ea"/>
              </a:rPr>
              <a:t>★</a:t>
            </a:r>
            <a:endParaRPr lang="zh-CN" altLang="en-US" sz="3600" dirty="0">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ull/>
      </p:transition>
    </mc:Choice>
    <mc:Fallback>
      <p:transition spd="slow">
        <p:pull/>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custDataLst>
              <p:tags r:id="rId9"/>
            </p:custDataLst>
          </p:nvPr>
        </p:nvSpPr>
        <p:spPr>
          <a:xfrm>
            <a:off x="777875" y="1924685"/>
            <a:ext cx="10321290" cy="583565"/>
          </a:xfrm>
          <a:prstGeom prst="rect">
            <a:avLst/>
          </a:prstGeom>
          <a:noFill/>
        </p:spPr>
        <p:txBody>
          <a:bodyPr wrap="square" rtlCol="0">
            <a:spAutoFit/>
          </a:bodyPr>
          <a:p>
            <a:r>
              <a:rPr lang="zh-CN" altLang="en-US" sz="3200" b="1" u="sng">
                <a:solidFill>
                  <a:srgbClr val="FF0000"/>
                </a:solidFill>
                <a:latin typeface="方正黑体_GBK" panose="02000000000000000000" charset="-122"/>
                <a:ea typeface="方正黑体_GBK" panose="02000000000000000000" charset="-122"/>
                <a:cs typeface="楷体" panose="02010609060101010101" charset="-122"/>
              </a:rPr>
              <a:t>《领事认证办法》规定：</a:t>
            </a:r>
            <a:endParaRPr lang="zh-CN" altLang="en-US" sz="3200" b="1" u="sng">
              <a:solidFill>
                <a:srgbClr val="FF0000"/>
              </a:solidFill>
              <a:latin typeface="方正黑体_GBK" panose="02000000000000000000" charset="-122"/>
              <a:ea typeface="方正黑体_GBK" panose="02000000000000000000" charset="-122"/>
              <a:cs typeface="楷体" panose="02010609060101010101" charset="-122"/>
            </a:endParaRPr>
          </a:p>
        </p:txBody>
      </p:sp>
      <p:sp>
        <p:nvSpPr>
          <p:cNvPr id="30721" name="文本框 1"/>
          <p:cNvSpPr/>
          <p:nvPr>
            <p:custDataLst>
              <p:tags r:id="rId10"/>
            </p:custDataLst>
          </p:nvPr>
        </p:nvSpPr>
        <p:spPr>
          <a:xfrm>
            <a:off x="1469390" y="2588260"/>
            <a:ext cx="9385300" cy="3969385"/>
          </a:xfrm>
          <a:prstGeom prst="rect">
            <a:avLst/>
          </a:prstGeom>
          <a:noFill/>
          <a:ln w="9525">
            <a:noFill/>
          </a:ln>
        </p:spPr>
        <p:txBody>
          <a:bodyPr wrap="square" anchor="t" anchorCtr="0">
            <a:spAutoFit/>
          </a:bodyPr>
          <a:p>
            <a:pPr>
              <a:lnSpc>
                <a:spcPct val="100000"/>
              </a:lnSpc>
            </a:pPr>
            <a:r>
              <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rPr>
              <a:t>第二十三条 有下列情形之一的，领事认证机构不予办理领事认证：</a:t>
            </a:r>
            <a:endParaRPr lang="zh-CN" altLang="en-US" sz="2800" dirty="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nSpc>
                <a:spcPct val="100000"/>
              </a:lnSpc>
            </a:pPr>
            <a:r>
              <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rPr>
              <a:t>· （一）文书的印鉴、签名不属实的；</a:t>
            </a:r>
            <a:endParaRPr lang="zh-CN" altLang="en-US" sz="2800" dirty="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nSpc>
                <a:spcPct val="100000"/>
              </a:lnSpc>
            </a:pPr>
            <a:r>
              <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rPr>
              <a:t>· （二）文书的印鉴、签名未进行备案，或者与备案不相符的；</a:t>
            </a:r>
            <a:endParaRPr lang="zh-CN" altLang="en-US" sz="2800" dirty="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nSpc>
                <a:spcPct val="100000"/>
              </a:lnSpc>
            </a:pPr>
            <a:r>
              <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rPr>
              <a:t>· （三）文书的印鉴、签名、装订、时效等不符合文书出具机构、文书使用机构规定和要求的；</a:t>
            </a:r>
            <a:endParaRPr lang="zh-CN" altLang="en-US" sz="2800" dirty="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nSpc>
                <a:spcPct val="100000"/>
              </a:lnSpc>
            </a:pPr>
            <a:r>
              <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rPr>
              <a:t>· （四）可能损害国家利益和社会公共利益的；</a:t>
            </a:r>
            <a:endParaRPr lang="zh-CN" altLang="en-US" sz="2800" dirty="0">
              <a:solidFill>
                <a:schemeClr val="bg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nSpc>
                <a:spcPct val="100000"/>
              </a:lnSpc>
            </a:pPr>
            <a:r>
              <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rPr>
              <a:t>· （五）不予办理领事认证的其他情形。</a:t>
            </a:r>
            <a:endParaRPr lang="zh-CN" altLang="en-US" sz="2800"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2" name="文本框 1"/>
          <p:cNvSpPr/>
          <p:nvPr>
            <p:custDataLst>
              <p:tags r:id="rId11"/>
            </p:custDataLst>
          </p:nvPr>
        </p:nvSpPr>
        <p:spPr>
          <a:xfrm>
            <a:off x="2867660" y="1137920"/>
            <a:ext cx="733044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文书审核要求及不予办理的情形</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1"/>
          <p:cNvSpPr/>
          <p:nvPr>
            <p:custDataLst>
              <p:tags r:id="rId9"/>
            </p:custDataLst>
          </p:nvPr>
        </p:nvSpPr>
        <p:spPr>
          <a:xfrm>
            <a:off x="1664970" y="1116965"/>
            <a:ext cx="886206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避免“低级错误”，防止“高级问题”</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pic>
        <p:nvPicPr>
          <p:cNvPr id="13317" name="Picture 6" descr="/home/wjb/Desktop/办公/E/授课/河北/743403064.jpg743403064"/>
          <p:cNvPicPr>
            <a:picLocks noChangeAspect="1"/>
          </p:cNvPicPr>
          <p:nvPr/>
        </p:nvPicPr>
        <p:blipFill>
          <a:blip r:embed="rId10"/>
          <a:srcRect/>
          <a:stretch>
            <a:fillRect/>
          </a:stretch>
        </p:blipFill>
        <p:spPr>
          <a:xfrm>
            <a:off x="780415" y="3740468"/>
            <a:ext cx="4639310" cy="2609215"/>
          </a:xfrm>
          <a:prstGeom prst="rect">
            <a:avLst/>
          </a:prstGeom>
          <a:noFill/>
          <a:ln w="9525">
            <a:noFill/>
          </a:ln>
        </p:spPr>
      </p:pic>
      <p:pic>
        <p:nvPicPr>
          <p:cNvPr id="12293" name="Picture 6" descr="/home/wjb/Desktop/办公/E/授课/河北/429292110.jpg429292110"/>
          <p:cNvPicPr>
            <a:picLocks noChangeAspect="1"/>
          </p:cNvPicPr>
          <p:nvPr/>
        </p:nvPicPr>
        <p:blipFill>
          <a:blip r:embed="rId11"/>
          <a:srcRect/>
          <a:stretch>
            <a:fillRect/>
          </a:stretch>
        </p:blipFill>
        <p:spPr>
          <a:xfrm>
            <a:off x="6124893" y="3559175"/>
            <a:ext cx="5122545" cy="2881630"/>
          </a:xfrm>
          <a:prstGeom prst="rect">
            <a:avLst/>
          </a:prstGeom>
          <a:noFill/>
          <a:ln w="9525">
            <a:noFill/>
          </a:ln>
        </p:spPr>
      </p:pic>
      <p:sp>
        <p:nvSpPr>
          <p:cNvPr id="2" name="文本框 1"/>
          <p:cNvSpPr txBox="1"/>
          <p:nvPr/>
        </p:nvSpPr>
        <p:spPr>
          <a:xfrm>
            <a:off x="1115060" y="2157730"/>
            <a:ext cx="9232265" cy="1353185"/>
          </a:xfrm>
          <a:prstGeom prst="rect">
            <a:avLst/>
          </a:prstGeom>
          <a:noFill/>
        </p:spPr>
        <p:txBody>
          <a:bodyPr wrap="square" rtlCol="0">
            <a:spAutoFit/>
          </a:bodyPr>
          <a:p>
            <a:r>
              <a:rPr lang="zh-CN" altLang="en-US" sz="3200" b="1" dirty="0">
                <a:solidFill>
                  <a:schemeClr val="bg1"/>
                </a:solidFill>
                <a:latin typeface="黑体" panose="02010609060101010101" pitchFamily="49" charset="-122"/>
                <a:ea typeface="黑体" panose="02010609060101010101" pitchFamily="49" charset="-122"/>
              </a:rPr>
              <a:t>低级错误：印章不规范、漏签名日期、错别字、</a:t>
            </a:r>
            <a:endParaRPr lang="zh-CN" altLang="en-US" sz="3200" b="1" dirty="0">
              <a:solidFill>
                <a:schemeClr val="bg1"/>
              </a:solidFill>
              <a:latin typeface="黑体" panose="02010609060101010101" pitchFamily="49" charset="-122"/>
              <a:ea typeface="黑体" panose="02010609060101010101" pitchFamily="49" charset="-122"/>
            </a:endParaRPr>
          </a:p>
          <a:p>
            <a:r>
              <a:rPr lang="en-US" altLang="zh-CN" sz="3200" b="1" dirty="0">
                <a:solidFill>
                  <a:schemeClr val="bg1"/>
                </a:solidFill>
                <a:latin typeface="黑体" panose="02010609060101010101" pitchFamily="49" charset="-122"/>
                <a:ea typeface="黑体" panose="02010609060101010101" pitchFamily="49" charset="-122"/>
              </a:rPr>
              <a:t>          </a:t>
            </a:r>
            <a:r>
              <a:rPr lang="zh-CN" altLang="en-US" sz="3200" b="1" dirty="0">
                <a:solidFill>
                  <a:schemeClr val="bg1"/>
                </a:solidFill>
                <a:latin typeface="黑体" panose="02010609060101010101" pitchFamily="49" charset="-122"/>
                <a:ea typeface="黑体" panose="02010609060101010101" pitchFamily="49" charset="-122"/>
              </a:rPr>
              <a:t>译文日期同原文日期不符等</a:t>
            </a:r>
            <a:endParaRPr lang="zh-CN" altLang="en-US"/>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1"/>
          <p:cNvSpPr/>
          <p:nvPr>
            <p:custDataLst>
              <p:tags r:id="rId9"/>
            </p:custDataLst>
          </p:nvPr>
        </p:nvSpPr>
        <p:spPr>
          <a:xfrm>
            <a:off x="1664970" y="1116965"/>
            <a:ext cx="886206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避免“低级错误”，防止“高级问题”</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2" name="文本框 1"/>
          <p:cNvSpPr txBox="1"/>
          <p:nvPr/>
        </p:nvSpPr>
        <p:spPr>
          <a:xfrm>
            <a:off x="1115060" y="2157730"/>
            <a:ext cx="9232265" cy="1568450"/>
          </a:xfrm>
          <a:prstGeom prst="rect">
            <a:avLst/>
          </a:prstGeom>
          <a:noFill/>
        </p:spPr>
        <p:txBody>
          <a:bodyPr wrap="square" rtlCol="0">
            <a:spAutoFit/>
          </a:bodyPr>
          <a:p>
            <a:endParaRPr lang="zh-CN" altLang="en-US" sz="3200" b="1" dirty="0">
              <a:solidFill>
                <a:schemeClr val="bg1"/>
              </a:solidFill>
              <a:latin typeface="黑体" panose="02010609060101010101" pitchFamily="49" charset="-122"/>
              <a:ea typeface="黑体" panose="02010609060101010101" pitchFamily="49" charset="-122"/>
            </a:endParaRPr>
          </a:p>
          <a:p>
            <a:r>
              <a:rPr lang="zh-CN" altLang="en-US" sz="3200" b="1" dirty="0">
                <a:solidFill>
                  <a:schemeClr val="bg1"/>
                </a:solidFill>
                <a:latin typeface="黑体" panose="02010609060101010101" pitchFamily="49" charset="-122"/>
                <a:ea typeface="黑体" panose="02010609060101010101" pitchFamily="49" charset="-122"/>
              </a:rPr>
              <a:t>高级问题：涉台表述、错误地图、</a:t>
            </a:r>
            <a:endParaRPr lang="zh-CN" altLang="en-US" sz="3200" b="1" dirty="0">
              <a:solidFill>
                <a:schemeClr val="bg1"/>
              </a:solidFill>
              <a:latin typeface="黑体" panose="02010609060101010101" pitchFamily="49" charset="-122"/>
              <a:ea typeface="黑体" panose="02010609060101010101" pitchFamily="49" charset="-122"/>
            </a:endParaRPr>
          </a:p>
          <a:p>
            <a:r>
              <a:rPr lang="zh-CN" altLang="en-US" sz="3200" b="1" dirty="0">
                <a:solidFill>
                  <a:schemeClr val="bg1"/>
                </a:solidFill>
                <a:latin typeface="黑体" panose="02010609060101010101" pitchFamily="49" charset="-122"/>
                <a:ea typeface="黑体" panose="02010609060101010101" pitchFamily="49" charset="-122"/>
              </a:rPr>
              <a:t> </a:t>
            </a:r>
            <a:r>
              <a:rPr lang="en-US" altLang="zh-CN" sz="3200" b="1" dirty="0">
                <a:solidFill>
                  <a:schemeClr val="bg1"/>
                </a:solidFill>
                <a:latin typeface="黑体" panose="02010609060101010101" pitchFamily="49" charset="-122"/>
                <a:ea typeface="黑体" panose="02010609060101010101" pitchFamily="49" charset="-122"/>
              </a:rPr>
              <a:t>         </a:t>
            </a:r>
            <a:r>
              <a:rPr lang="zh-CN" altLang="en-US" sz="3200" b="1" dirty="0">
                <a:solidFill>
                  <a:schemeClr val="bg1"/>
                </a:solidFill>
                <a:latin typeface="黑体" panose="02010609060101010101" pitchFamily="49" charset="-122"/>
                <a:ea typeface="黑体" panose="02010609060101010101" pitchFamily="49" charset="-122"/>
              </a:rPr>
              <a:t>政审材料、内部文件等</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42240" y="-131445"/>
            <a:ext cx="12468225" cy="72555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815340" y="258445"/>
            <a:ext cx="10567035" cy="6858000"/>
          </a:xfrm>
          <a:prstGeom prst="rect">
            <a:avLst/>
          </a:prstGeom>
        </p:spPr>
      </p:pic>
      <p:sp>
        <p:nvSpPr>
          <p:cNvPr id="26630" name="文本框 21"/>
          <p:cNvSpPr>
            <a:spLocks noChangeArrowheads="1"/>
          </p:cNvSpPr>
          <p:nvPr/>
        </p:nvSpPr>
        <p:spPr bwMode="auto">
          <a:xfrm>
            <a:off x="786767" y="2507904"/>
            <a:ext cx="10631488" cy="1537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ts val="1200"/>
              </a:spcBef>
              <a:buFont typeface="Arial" panose="020B0604020202020204" pitchFamily="34" charset="0"/>
              <a:buNone/>
            </a:pPr>
            <a:r>
              <a:rPr lang="zh-CN" altLang="en-US" sz="48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rPr>
              <a:t> 附加证明书的核查</a:t>
            </a:r>
            <a:endParaRPr lang="zh-CN" altLang="en-US" sz="4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latinLnBrk="0" hangingPunct="1">
              <a:lnSpc>
                <a:spcPts val="4320"/>
              </a:lnSpc>
              <a:spcBef>
                <a:spcPts val="1200"/>
              </a:spcBef>
              <a:buFont typeface="Arial" panose="020B0604020202020204" pitchFamily="34" charset="0"/>
              <a:buNone/>
            </a:pPr>
            <a:endParaRPr lang="zh-CN" altLang="en-US" sz="48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2193925" y="2257425"/>
            <a:ext cx="7804785" cy="3192145"/>
          </a:xfrm>
          <a:prstGeom prst="rect">
            <a:avLst/>
          </a:prstGeom>
          <a:noFill/>
        </p:spPr>
        <p:txBody>
          <a:bodyPr wrap="square" rtlCol="0">
            <a:spAutoFit/>
          </a:bodyPr>
          <a:p>
            <a:pPr algn="just" eaLnBrk="1" latinLnBrk="0">
              <a:lnSpc>
                <a:spcPct val="140000"/>
              </a:lnSpc>
            </a:pPr>
            <a:r>
              <a:rPr lang="en-US" altLang="zh-CN"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     </a:t>
            </a:r>
            <a:r>
              <a:rPr lang="zh-CN" altLang="en-US"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《取消外国公文书认证要求的公约》是海牙国际私法会议框架下适用范围最广、缔约国最多的重要国际条约，旨在简化公文书跨国流转程序，以更便捷的证明方式取代传统领事认证，便利国际经贸和人员往来。</a:t>
            </a:r>
            <a:r>
              <a:rPr lang="en-US" altLang="zh-CN"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  </a:t>
            </a:r>
            <a:endParaRPr lang="en-US" altLang="zh-CN" sz="2400" b="1">
              <a:solidFill>
                <a:schemeClr val="bg1"/>
              </a:solidFill>
              <a:latin typeface="方正楷体_GBK" panose="02000000000000000000" charset="-122"/>
              <a:ea typeface="方正楷体_GBK" panose="02000000000000000000" charset="-122"/>
              <a:cs typeface="方正楷体_GBK" panose="02000000000000000000" charset="-122"/>
            </a:endParaRPr>
          </a:p>
          <a:p>
            <a:pPr algn="just" eaLnBrk="1" latinLnBrk="0">
              <a:lnSpc>
                <a:spcPct val="140000"/>
              </a:lnSpc>
            </a:pPr>
            <a:r>
              <a:rPr lang="en-US" altLang="zh-CN"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       </a:t>
            </a:r>
            <a:r>
              <a:rPr lang="zh-CN" altLang="en-US"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1961 年 10 月，海牙国际私法会议在第九届会议上通过了《公约》草案，1965年，《公约》正式生效。</a:t>
            </a:r>
            <a:endParaRPr lang="zh-CN" altLang="en-US" sz="2400"/>
          </a:p>
        </p:txBody>
      </p:sp>
      <p:sp>
        <p:nvSpPr>
          <p:cNvPr id="2" name="文本框 1"/>
          <p:cNvSpPr/>
          <p:nvPr>
            <p:custDataLst>
              <p:tags r:id="rId7"/>
            </p:custDataLst>
          </p:nvPr>
        </p:nvSpPr>
        <p:spPr>
          <a:xfrm>
            <a:off x="781685" y="848360"/>
            <a:ext cx="5288280" cy="706755"/>
          </a:xfrm>
          <a:prstGeom prst="rect">
            <a:avLst/>
          </a:prstGeom>
          <a:noFill/>
          <a:ln w="9525">
            <a:noFill/>
          </a:ln>
        </p:spPr>
        <p:txBody>
          <a:bodyPr wrap="none" anchor="t" anchorCtr="0">
            <a:spAutoFit/>
          </a:bodyPr>
          <a:p>
            <a:pPr algn="l"/>
            <a:r>
              <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rPr>
              <a:t>一、什么是《公约》？</a:t>
            </a:r>
            <a:endPar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1" name="文本框 1"/>
          <p:cNvSpPr/>
          <p:nvPr>
            <p:custDataLst>
              <p:tags r:id="rId9"/>
            </p:custDataLst>
          </p:nvPr>
        </p:nvSpPr>
        <p:spPr>
          <a:xfrm>
            <a:off x="1263015" y="1445260"/>
            <a:ext cx="9307195" cy="4742815"/>
          </a:xfrm>
          <a:prstGeom prst="rect">
            <a:avLst/>
          </a:prstGeom>
          <a:noFill/>
          <a:ln w="9525">
            <a:noFill/>
          </a:ln>
        </p:spPr>
        <p:txBody>
          <a:bodyPr wrap="square" anchor="t" anchorCtr="0">
            <a:spAutoFit/>
          </a:bodyPr>
          <a:p>
            <a:pPr>
              <a:lnSpc>
                <a:spcPct val="130000"/>
              </a:lnSpc>
            </a:pPr>
            <a:r>
              <a:rPr lang="zh-CN" altLang="en-US" sz="2800" dirty="0">
                <a:solidFill>
                  <a:srgbClr val="FF0000"/>
                </a:solidFill>
                <a:latin typeface="楷体" panose="02010609060101010101" charset="-122"/>
                <a:ea typeface="楷体" panose="02010609060101010101" charset="-122"/>
                <a:cs typeface="外交楷体" panose="03000509000000000000" charset="-122"/>
              </a:rPr>
              <a:t>★</a:t>
            </a:r>
            <a:r>
              <a:rPr lang="zh-CN" altLang="en-US" sz="2800" b="1" dirty="0">
                <a:solidFill>
                  <a:schemeClr val="bg1"/>
                </a:solidFill>
                <a:latin typeface="楷体" panose="02010609060101010101" charset="-122"/>
                <a:ea typeface="楷体" panose="02010609060101010101" charset="-122"/>
                <a:cs typeface="外交楷体" panose="03000509000000000000" charset="-122"/>
              </a:rPr>
              <a:t>《公约》第七条规定</a:t>
            </a:r>
            <a:r>
              <a:rPr lang="zh-CN" altLang="en-US" sz="2800" dirty="0">
                <a:solidFill>
                  <a:schemeClr val="bg1"/>
                </a:solidFill>
                <a:latin typeface="楷体" panose="02010609060101010101" charset="-122"/>
                <a:ea typeface="楷体" panose="02010609060101010101" charset="-122"/>
                <a:cs typeface="外交楷体" panose="03000509000000000000" charset="-122"/>
              </a:rPr>
              <a:t>，制作附加证明书的主管机关，应备有登记册或卡片索引以记录签发的附加证明书，并详细列明：（一）附加证明书的编号和日期；（二）公文书签署人的姓名及其签署时的身份；无签名文书上印鉴机关的名称。</a:t>
            </a:r>
            <a:r>
              <a:rPr lang="zh-CN" altLang="en-US" sz="3200" b="1" dirty="0">
                <a:solidFill>
                  <a:schemeClr val="bg1"/>
                </a:solidFill>
                <a:latin typeface="楷体" panose="02010609060101010101" charset="-122"/>
                <a:ea typeface="楷体" panose="02010609060101010101" charset="-122"/>
                <a:cs typeface="外交楷体" panose="03000509000000000000" charset="-122"/>
              </a:rPr>
              <a:t>应任何利害关系人的申请，签发附加证明书的主管机关应核实附加证明书上的事项是否与登记册或卡片索引的记录一致。</a:t>
            </a:r>
            <a:endParaRPr lang="zh-CN" altLang="en-US" sz="3200" b="1" dirty="0">
              <a:solidFill>
                <a:schemeClr val="bg1"/>
              </a:solidFill>
              <a:latin typeface="楷体" panose="02010609060101010101" charset="-122"/>
              <a:ea typeface="楷体" panose="02010609060101010101" charset="-122"/>
              <a:cs typeface="外交楷体" panose="03000509000000000000" charset="-122"/>
            </a:endParaRPr>
          </a:p>
          <a:p>
            <a:endParaRPr lang="zh-CN" altLang="en-US" sz="3200" b="1" dirty="0">
              <a:solidFill>
                <a:schemeClr val="bg1"/>
              </a:solidFill>
              <a:latin typeface="楷体" panose="02010609060101010101" charset="-122"/>
              <a:ea typeface="楷体" panose="02010609060101010101" charset="-122"/>
              <a:cs typeface="外交楷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wedge/>
      </p:transition>
    </mc:Choice>
    <mc:Fallback>
      <p:transition spd="slow">
        <p:wedg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5621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77875" y="25781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custDataLst>
              <p:tags r:id="rId9"/>
            </p:custDataLst>
          </p:nvPr>
        </p:nvSpPr>
        <p:spPr>
          <a:xfrm>
            <a:off x="1182370" y="1250950"/>
            <a:ext cx="9652635" cy="2889885"/>
          </a:xfrm>
          <a:prstGeom prst="rect">
            <a:avLst/>
          </a:prstGeom>
          <a:noFill/>
        </p:spPr>
        <p:txBody>
          <a:bodyPr wrap="square" rtlCol="0">
            <a:spAutoFit/>
          </a:bodyPr>
          <a:p>
            <a:pPr marL="0" algn="l">
              <a:lnSpc>
                <a:spcPct val="130000"/>
              </a:lnSpc>
              <a:buClrTx/>
              <a:buSzTx/>
              <a:buFont typeface="Arial" panose="020B0604020202020204" pitchFamily="34" charset="0"/>
              <a:buNone/>
            </a:pPr>
            <a:r>
              <a:rPr lang="en-US" altLang="zh-CN" sz="2800" dirty="0">
                <a:solidFill>
                  <a:schemeClr val="bg1"/>
                </a:solidFill>
                <a:latin typeface="+mn-lt"/>
                <a:ea typeface="+mn-lt"/>
                <a:cs typeface="+mn-lt"/>
                <a:sym typeface="+mn-ea"/>
              </a:rPr>
              <a:t>   </a:t>
            </a: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   对外交部及被授权地方外办签发的附加证明书，我方负有核查义务。外交部新建“领事认证/附加证明书综合查询平台”，取代原有“外交部国内领事认证信息网上查验系统”。</a:t>
            </a:r>
            <a:endPar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endParaRPr>
          </a:p>
          <a:p>
            <a:pPr marL="0" algn="l">
              <a:lnSpc>
                <a:spcPct val="130000"/>
              </a:lnSpc>
              <a:buClrTx/>
              <a:buSzTx/>
              <a:buFont typeface="Arial" panose="020B0604020202020204" pitchFamily="34" charset="0"/>
              <a:buNone/>
            </a:pPr>
            <a:r>
              <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rPr>
              <a:t> </a:t>
            </a:r>
            <a:endParaRPr lang="zh-CN" altLang="en-US" sz="2800" b="1" dirty="0">
              <a:solidFill>
                <a:schemeClr val="bg1"/>
              </a:solidFill>
              <a:latin typeface="楷体" panose="02010609060101010101" charset="-122"/>
              <a:ea typeface="楷体" panose="02010609060101010101" charset="-122"/>
              <a:cs typeface="外交楷体" panose="03000509000000000000" charset="-122"/>
              <a:sym typeface="+mn-ea"/>
            </a:endParaRPr>
          </a:p>
        </p:txBody>
      </p:sp>
      <p:sp>
        <p:nvSpPr>
          <p:cNvPr id="27" name="文本框 1"/>
          <p:cNvSpPr/>
          <p:nvPr>
            <p:custDataLst>
              <p:tags r:id="rId10"/>
            </p:custDataLst>
          </p:nvPr>
        </p:nvSpPr>
        <p:spPr>
          <a:xfrm>
            <a:off x="640715" y="174625"/>
            <a:ext cx="579882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我国附加证明书核查机制</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pic>
        <p:nvPicPr>
          <p:cNvPr id="2" name="图片 1" descr="图形用户界面&#10;&#10;描述已自动生成"/>
          <p:cNvPicPr>
            <a:picLocks noChangeAspect="1"/>
          </p:cNvPicPr>
          <p:nvPr/>
        </p:nvPicPr>
        <p:blipFill rotWithShape="1">
          <a:blip r:embed="rId11"/>
          <a:srcRect l="2563" t="7880" r="3438" b="5714"/>
          <a:stretch>
            <a:fillRect/>
          </a:stretch>
        </p:blipFill>
        <p:spPr>
          <a:xfrm>
            <a:off x="547370" y="3053080"/>
            <a:ext cx="5372100" cy="3633470"/>
          </a:xfrm>
          <a:prstGeom prst="rect">
            <a:avLst/>
          </a:prstGeom>
          <a:ln w="22225">
            <a:solidFill>
              <a:schemeClr val="bg1"/>
            </a:solidFill>
          </a:ln>
          <a:effectLst>
            <a:outerShdw blurRad="508000" dist="38100" dir="5400000" algn="t" rotWithShape="0">
              <a:prstClr val="black">
                <a:alpha val="40000"/>
              </a:prstClr>
            </a:outerShdw>
          </a:effectLst>
        </p:spPr>
      </p:pic>
      <p:pic>
        <p:nvPicPr>
          <p:cNvPr id="12" name="图片 11" descr="图形用户界面, 文本, 应用程序, 电子邮件&#10;&#10;描述已自动生成"/>
          <p:cNvPicPr>
            <a:picLocks noChangeAspect="1"/>
          </p:cNvPicPr>
          <p:nvPr/>
        </p:nvPicPr>
        <p:blipFill rotWithShape="1">
          <a:blip r:embed="rId12"/>
          <a:srcRect l="2563" t="7881" r="2995" b="6031"/>
          <a:stretch>
            <a:fillRect/>
          </a:stretch>
        </p:blipFill>
        <p:spPr>
          <a:xfrm>
            <a:off x="6233795" y="3053080"/>
            <a:ext cx="5373370" cy="3633470"/>
          </a:xfrm>
          <a:prstGeom prst="rect">
            <a:avLst/>
          </a:prstGeom>
        </p:spPr>
      </p:pic>
      <p:sp>
        <p:nvSpPr>
          <p:cNvPr id="9" name="文本框 8"/>
          <p:cNvSpPr txBox="1"/>
          <p:nvPr/>
        </p:nvSpPr>
        <p:spPr>
          <a:xfrm>
            <a:off x="3797300" y="4467860"/>
            <a:ext cx="970280" cy="137160"/>
          </a:xfrm>
          <a:prstGeom prst="rect">
            <a:avLst/>
          </a:prstGeom>
          <a:solidFill>
            <a:schemeClr val="bg1"/>
          </a:solidFill>
        </p:spPr>
        <p:txBody>
          <a:bodyPr wrap="square" rtlCol="0">
            <a:spAutoFit/>
          </a:bodyPr>
          <a:p>
            <a:endParaRPr lang="zh-CN" altLang="en-US" sz="300"/>
          </a:p>
        </p:txBody>
      </p:sp>
      <p:sp>
        <p:nvSpPr>
          <p:cNvPr id="13" name="文本框 12"/>
          <p:cNvSpPr txBox="1"/>
          <p:nvPr/>
        </p:nvSpPr>
        <p:spPr>
          <a:xfrm>
            <a:off x="3858260" y="4429125"/>
            <a:ext cx="1545590" cy="198755"/>
          </a:xfrm>
          <a:prstGeom prst="rect">
            <a:avLst/>
          </a:prstGeom>
          <a:noFill/>
        </p:spPr>
        <p:txBody>
          <a:bodyPr wrap="square" rtlCol="0">
            <a:spAutoFit/>
          </a:bodyPr>
          <a:p>
            <a:r>
              <a:rPr lang="zh-CN" altLang="en-US" sz="700" b="1">
                <a:solidFill>
                  <a:schemeClr val="tx1">
                    <a:lumMod val="65000"/>
                    <a:lumOff val="35000"/>
                  </a:schemeClr>
                </a:solidFill>
                <a:latin typeface="方正黑体_GBK" panose="02000000000000000000" charset="-122"/>
                <a:ea typeface="方正黑体_GBK" panose="02000000000000000000" charset="-122"/>
              </a:rPr>
              <a:t>附加证明书贴纸</a:t>
            </a:r>
            <a:endParaRPr lang="zh-CN" altLang="en-US" sz="700" b="1">
              <a:solidFill>
                <a:schemeClr val="tx1">
                  <a:lumMod val="65000"/>
                  <a:lumOff val="35000"/>
                </a:schemeClr>
              </a:solidFill>
              <a:latin typeface="方正黑体_GBK" panose="02000000000000000000" charset="-122"/>
              <a:ea typeface="方正黑体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54305" y="-268605"/>
            <a:ext cx="12504420" cy="728408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699770" y="-9525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p:nvPr>
            <p:custDataLst>
              <p:tags r:id="rId9"/>
            </p:custDataLst>
          </p:nvPr>
        </p:nvSpPr>
        <p:spPr>
          <a:xfrm>
            <a:off x="1180465" y="70485"/>
            <a:ext cx="4267200" cy="706755"/>
          </a:xfrm>
          <a:prstGeom prst="rect">
            <a:avLst/>
          </a:prstGeom>
          <a:noFill/>
          <a:ln w="9525">
            <a:noFill/>
          </a:ln>
        </p:spPr>
        <p:txBody>
          <a:bodyPr wrap="none" anchor="t" anchorCtr="0">
            <a:spAutoFit/>
          </a:bodyPr>
          <a:p>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附加证明书的式样</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pic>
        <p:nvPicPr>
          <p:cNvPr id="8" name="图片 7" descr="中国签发附加证明书式样-空白版本"/>
          <p:cNvPicPr>
            <a:picLocks noChangeAspect="1"/>
          </p:cNvPicPr>
          <p:nvPr/>
        </p:nvPicPr>
        <p:blipFill>
          <a:blip r:embed="rId10"/>
          <a:stretch>
            <a:fillRect/>
          </a:stretch>
        </p:blipFill>
        <p:spPr>
          <a:xfrm>
            <a:off x="1269365" y="1073785"/>
            <a:ext cx="4090035" cy="5608320"/>
          </a:xfrm>
          <a:prstGeom prst="rect">
            <a:avLst/>
          </a:prstGeom>
        </p:spPr>
      </p:pic>
      <p:pic>
        <p:nvPicPr>
          <p:cNvPr id="11" name="图片 10" descr="中国签发附加证明书式样-带印鉴、签字版本"/>
          <p:cNvPicPr>
            <a:picLocks noChangeAspect="1"/>
          </p:cNvPicPr>
          <p:nvPr/>
        </p:nvPicPr>
        <p:blipFill>
          <a:blip r:embed="rId11"/>
          <a:stretch>
            <a:fillRect/>
          </a:stretch>
        </p:blipFill>
        <p:spPr>
          <a:xfrm>
            <a:off x="6428740" y="-139065"/>
            <a:ext cx="4271645" cy="6821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5621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77875" y="25781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custDataLst>
              <p:tags r:id="rId9"/>
            </p:custDataLst>
          </p:nvPr>
        </p:nvSpPr>
        <p:spPr>
          <a:xfrm>
            <a:off x="372110" y="1289050"/>
            <a:ext cx="5407025" cy="5600065"/>
          </a:xfrm>
          <a:prstGeom prst="rect">
            <a:avLst/>
          </a:prstGeom>
          <a:noFill/>
        </p:spPr>
        <p:txBody>
          <a:bodyPr wrap="square" rtlCol="0">
            <a:spAutoFit/>
          </a:bodyPr>
          <a:p>
            <a:pPr marL="0" indent="0">
              <a:lnSpc>
                <a:spcPct val="90000"/>
              </a:lnSpc>
              <a:buFont typeface="Arial" panose="020B0604020202020204" pitchFamily="34" charset="0"/>
              <a:buNone/>
            </a:pPr>
            <a:r>
              <a:rPr lang="zh-CN" altLang="en-US" sz="2800" b="1" dirty="0">
                <a:solidFill>
                  <a:schemeClr val="bg1"/>
                </a:solidFill>
                <a:latin typeface="楷体" panose="02010609060101010101" charset="-122"/>
                <a:ea typeface="楷体" panose="02010609060101010101" charset="-122"/>
                <a:cs typeface="楷体" panose="02010609060101010101" charset="-122"/>
                <a:sym typeface="+mn-ea"/>
              </a:rPr>
              <a:t>使用方法：</a:t>
            </a: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a:p>
            <a:pPr marL="342900" indent="-342900">
              <a:lnSpc>
                <a:spcPct val="90000"/>
              </a:lnSpc>
              <a:buFont typeface="Arial" panose="020B0604020202020204" pitchFamily="34" charset="0"/>
              <a:buChar char="•"/>
            </a:pPr>
            <a:r>
              <a:rPr lang="zh-CN" altLang="en-US" sz="2800" b="1" dirty="0">
                <a:solidFill>
                  <a:schemeClr val="bg1"/>
                </a:solidFill>
                <a:latin typeface="楷体" panose="02010609060101010101" charset="-122"/>
                <a:ea typeface="楷体" panose="02010609060101010101" charset="-122"/>
                <a:cs typeface="楷体" panose="02010609060101010101" charset="-122"/>
                <a:sym typeface="+mn-ea"/>
              </a:rPr>
              <a:t>第一种：手机访问网址并扫描附加证明书上二维码https://consular.mfa.gov.cn/VERIFY/</a:t>
            </a: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a:p>
            <a:pPr marL="0" indent="0">
              <a:lnSpc>
                <a:spcPct val="90000"/>
              </a:lnSpc>
              <a:buFont typeface="Arial" panose="020B0604020202020204" pitchFamily="34" charset="0"/>
              <a:buNone/>
            </a:pPr>
            <a:r>
              <a:rPr lang="zh-CN" altLang="en-US" sz="2800" b="1" dirty="0">
                <a:solidFill>
                  <a:schemeClr val="bg1"/>
                </a:solidFill>
                <a:latin typeface="楷体" panose="02010609060101010101" charset="-122"/>
                <a:ea typeface="楷体" panose="02010609060101010101" charset="-122"/>
                <a:cs typeface="楷体" panose="02010609060101010101" charset="-122"/>
                <a:sym typeface="+mn-ea"/>
              </a:rPr>
              <a:t>  </a:t>
            </a: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a:p>
            <a:pPr marL="457200" indent="-457200">
              <a:lnSpc>
                <a:spcPct val="90000"/>
              </a:lnSpc>
              <a:buFont typeface="Arial" panose="020B0604020202020204" pitchFamily="34" charset="0"/>
              <a:buChar char="•"/>
            </a:pPr>
            <a:r>
              <a:rPr lang="zh-CN" altLang="en-US" sz="2800" b="1" dirty="0">
                <a:solidFill>
                  <a:schemeClr val="bg1"/>
                </a:solidFill>
                <a:latin typeface="楷体" panose="02010609060101010101" charset="-122"/>
                <a:ea typeface="楷体" panose="02010609060101010101" charset="-122"/>
                <a:cs typeface="楷体" panose="02010609060101010101" charset="-122"/>
                <a:sym typeface="+mn-ea"/>
              </a:rPr>
              <a:t>第二种：打开中国领事服务网，点击“文书核查”栏目进入系统，或点击首页左下角图片链接进入系统。输入认证号、贴纸号即可查验。</a:t>
            </a: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a:p>
            <a:pPr marL="0" indent="0">
              <a:lnSpc>
                <a:spcPct val="90000"/>
              </a:lnSpc>
              <a:buFont typeface="Arial" panose="020B0604020202020204" pitchFamily="34" charset="0"/>
              <a:buNone/>
            </a:pPr>
            <a:r>
              <a:rPr lang="en-US" altLang="zh-CN" sz="2800" b="1" dirty="0">
                <a:solidFill>
                  <a:schemeClr val="bg1"/>
                </a:solidFill>
                <a:latin typeface="楷体" panose="02010609060101010101" charset="-122"/>
                <a:ea typeface="楷体" panose="02010609060101010101" charset="-122"/>
                <a:cs typeface="楷体" panose="02010609060101010101" charset="-122"/>
                <a:sym typeface="+mn-ea"/>
              </a:rPr>
              <a:t>    </a:t>
            </a:r>
            <a:r>
              <a:rPr lang="zh-CN" altLang="en-US" sz="2800" b="1" dirty="0">
                <a:solidFill>
                  <a:schemeClr val="bg1"/>
                </a:solidFill>
                <a:latin typeface="楷体" panose="02010609060101010101" charset="-122"/>
                <a:ea typeface="楷体" panose="02010609060101010101" charset="-122"/>
                <a:cs typeface="楷体" panose="02010609060101010101" charset="-122"/>
                <a:sym typeface="+mn-ea"/>
              </a:rPr>
              <a:t>（不再需要输入认证小号）</a:t>
            </a: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a:p>
            <a:pPr marL="457200" indent="-457200">
              <a:lnSpc>
                <a:spcPct val="90000"/>
              </a:lnSpc>
              <a:buFont typeface="Arial" panose="020B0604020202020204" pitchFamily="34" charset="0"/>
              <a:buChar char="•"/>
            </a:pPr>
            <a:endParaRPr lang="zh-CN" altLang="en-US" sz="2800" b="1" dirty="0">
              <a:solidFill>
                <a:srgbClr val="FF0000"/>
              </a:solidFill>
              <a:latin typeface="楷体" panose="02010609060101010101" charset="-122"/>
              <a:ea typeface="楷体" panose="02010609060101010101" charset="-122"/>
              <a:cs typeface="楷体" panose="02010609060101010101" charset="-122"/>
              <a:sym typeface="+mn-ea"/>
            </a:endParaRPr>
          </a:p>
          <a:p>
            <a:pPr marL="342900" indent="-342900">
              <a:lnSpc>
                <a:spcPct val="110000"/>
              </a:lnSpc>
              <a:buFont typeface="Arial" panose="020B0604020202020204" pitchFamily="34" charset="0"/>
              <a:buChar char="•"/>
            </a:pP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p:txBody>
      </p:sp>
      <p:sp>
        <p:nvSpPr>
          <p:cNvPr id="27" name="文本框 1"/>
          <p:cNvSpPr/>
          <p:nvPr>
            <p:custDataLst>
              <p:tags r:id="rId10"/>
            </p:custDataLst>
          </p:nvPr>
        </p:nvSpPr>
        <p:spPr>
          <a:xfrm>
            <a:off x="640715" y="174625"/>
            <a:ext cx="579882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我国附加证明书核查机制</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pic>
        <p:nvPicPr>
          <p:cNvPr id="2" name="图片 1" descr="截图录屏_选择区域_20230918190856"/>
          <p:cNvPicPr>
            <a:picLocks noChangeAspect="1"/>
          </p:cNvPicPr>
          <p:nvPr/>
        </p:nvPicPr>
        <p:blipFill>
          <a:blip r:embed="rId11"/>
          <a:stretch>
            <a:fillRect/>
          </a:stretch>
        </p:blipFill>
        <p:spPr>
          <a:xfrm>
            <a:off x="5970905" y="1862455"/>
            <a:ext cx="6089650" cy="4971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1" name="文本框 1"/>
          <p:cNvSpPr/>
          <p:nvPr>
            <p:custDataLst>
              <p:tags r:id="rId9"/>
            </p:custDataLst>
          </p:nvPr>
        </p:nvSpPr>
        <p:spPr>
          <a:xfrm>
            <a:off x="1395730" y="1676400"/>
            <a:ext cx="9869170" cy="4077970"/>
          </a:xfrm>
          <a:prstGeom prst="rect">
            <a:avLst/>
          </a:prstGeom>
          <a:noFill/>
          <a:ln w="9525">
            <a:noFill/>
          </a:ln>
        </p:spPr>
        <p:txBody>
          <a:bodyPr wrap="square" anchor="t" anchorCtr="0">
            <a:spAutoFit/>
          </a:bodyPr>
          <a:p>
            <a:endParaRPr lang="zh-CN" altLang="en-US" sz="2400" dirty="0">
              <a:solidFill>
                <a:schemeClr val="tx1"/>
              </a:solidFill>
              <a:latin typeface="外交楷体" panose="03000509000000000000" charset="-122"/>
              <a:ea typeface="外交楷体" panose="03000509000000000000" charset="-122"/>
              <a:cs typeface="外交楷体" panose="03000509000000000000" charset="-122"/>
            </a:endParaRPr>
          </a:p>
          <a:p>
            <a:pPr marL="342900" indent="-342900" algn="l">
              <a:lnSpc>
                <a:spcPct val="120000"/>
              </a:lnSpc>
              <a:buClrTx/>
              <a:buSzTx/>
              <a:buFont typeface="Arial" panose="020B0604020202020204" pitchFamily="34" charset="0"/>
              <a:buChar char="•"/>
            </a:pPr>
            <a:r>
              <a:rPr lang="zh-CN" altLang="en-US" sz="2800" b="1" dirty="0">
                <a:solidFill>
                  <a:schemeClr val="bg1"/>
                </a:solidFill>
                <a:latin typeface="楷体" panose="02010609060101010101" charset="-122"/>
                <a:ea typeface="楷体" panose="02010609060101010101" charset="-122"/>
                <a:cs typeface="楷体" panose="02010609060101010101" charset="-122"/>
              </a:rPr>
              <a:t>对外国签发的附加证明书，用文单位或个人可根据《公约》规定，向签发国主管机关申请核查。缔约国联系方式及核查网址可登陆海牙国际私法会议常设局官网查询，网址：https://www.hcch.net/en/instruments/conventions/authorities1/print1/?cid=41</a:t>
            </a:r>
            <a:endParaRPr lang="zh-CN" altLang="en-US" sz="2800" b="1" dirty="0">
              <a:solidFill>
                <a:schemeClr val="bg1"/>
              </a:solidFill>
              <a:latin typeface="楷体" panose="02010609060101010101" charset="-122"/>
              <a:ea typeface="楷体" panose="02010609060101010101" charset="-122"/>
              <a:cs typeface="楷体" panose="02010609060101010101" charset="-122"/>
            </a:endParaRPr>
          </a:p>
          <a:p>
            <a:pPr marL="342900" indent="-342900" algn="l">
              <a:lnSpc>
                <a:spcPct val="120000"/>
              </a:lnSpc>
              <a:buClrTx/>
              <a:buSzTx/>
              <a:buFont typeface="Arial" panose="020B0604020202020204" pitchFamily="34" charset="0"/>
              <a:buChar char="•"/>
            </a:pPr>
            <a:r>
              <a:rPr lang="zh-CN" altLang="en-US" sz="2800" b="1" dirty="0">
                <a:solidFill>
                  <a:schemeClr val="bg1"/>
                </a:solidFill>
                <a:latin typeface="楷体" panose="02010609060101010101" charset="-122"/>
                <a:ea typeface="楷体" panose="02010609060101010101" charset="-122"/>
                <a:cs typeface="楷体" panose="02010609060101010101" charset="-122"/>
                <a:sym typeface="+mn-ea"/>
              </a:rPr>
              <a:t>为便利国内用文单位和社会公众，外交部在中国领事服务网上介绍《公约》和附加证明书相关常识。</a:t>
            </a:r>
            <a:endParaRPr lang="zh-CN" altLang="en-US" sz="2800" b="1" dirty="0">
              <a:solidFill>
                <a:schemeClr val="bg1"/>
              </a:solidFill>
              <a:latin typeface="楷体" panose="02010609060101010101" charset="-122"/>
              <a:ea typeface="楷体" panose="02010609060101010101" charset="-122"/>
              <a:cs typeface="楷体" panose="02010609060101010101" charset="-122"/>
              <a:sym typeface="+mn-ea"/>
            </a:endParaRPr>
          </a:p>
        </p:txBody>
      </p:sp>
      <p:sp>
        <p:nvSpPr>
          <p:cNvPr id="27" name="文本框 1"/>
          <p:cNvSpPr/>
          <p:nvPr>
            <p:custDataLst>
              <p:tags r:id="rId10"/>
            </p:custDataLst>
          </p:nvPr>
        </p:nvSpPr>
        <p:spPr>
          <a:xfrm>
            <a:off x="780415" y="393065"/>
            <a:ext cx="4777740" cy="706755"/>
          </a:xfrm>
          <a:prstGeom prst="rect">
            <a:avLst/>
          </a:prstGeom>
          <a:noFill/>
          <a:ln w="9525">
            <a:noFill/>
          </a:ln>
        </p:spPr>
        <p:txBody>
          <a:bodyPr wrap="none" anchor="t" anchorCtr="0">
            <a:spAutoFit/>
            <a:scene3d>
              <a:camera prst="orthographicFront"/>
              <a:lightRig rig="threePt" dir="t"/>
            </a:scene3d>
          </a:bodyPr>
          <a:p>
            <a:pPr algn="l"/>
            <a:r>
              <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外国附加证明书核查</a:t>
            </a:r>
            <a:endPar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heel spokes="8"/>
      </p:transition>
    </mc:Choice>
    <mc:Fallback>
      <p:transition spd="slow">
        <p:wheel spokes="8"/>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文本框 1"/>
          <p:cNvSpPr/>
          <p:nvPr>
            <p:custDataLst>
              <p:tags r:id="rId9"/>
            </p:custDataLst>
          </p:nvPr>
        </p:nvSpPr>
        <p:spPr>
          <a:xfrm>
            <a:off x="780415" y="393065"/>
            <a:ext cx="4777740" cy="706755"/>
          </a:xfrm>
          <a:prstGeom prst="rect">
            <a:avLst/>
          </a:prstGeom>
          <a:noFill/>
          <a:ln w="9525">
            <a:noFill/>
          </a:ln>
        </p:spPr>
        <p:txBody>
          <a:bodyPr wrap="none" anchor="t" anchorCtr="0">
            <a:spAutoFit/>
            <a:scene3d>
              <a:camera prst="orthographicFront"/>
              <a:lightRig rig="threePt" dir="t"/>
            </a:scene3d>
          </a:bodyPr>
          <a:p>
            <a:pPr algn="l"/>
            <a:r>
              <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rPr>
              <a:t>外国附加证明书核查</a:t>
            </a:r>
            <a:endParaRPr lang="zh-CN" altLang="en-US" sz="40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endParaRPr>
          </a:p>
        </p:txBody>
      </p:sp>
      <p:pic>
        <p:nvPicPr>
          <p:cNvPr id="2" name="图片 1"/>
          <p:cNvPicPr>
            <a:picLocks noChangeAspect="1"/>
          </p:cNvPicPr>
          <p:nvPr>
            <p:custDataLst>
              <p:tags r:id="rId10"/>
            </p:custDataLst>
          </p:nvPr>
        </p:nvPicPr>
        <p:blipFill>
          <a:blip r:embed="rId11"/>
          <a:stretch>
            <a:fillRect/>
          </a:stretch>
        </p:blipFill>
        <p:spPr>
          <a:xfrm>
            <a:off x="1304925" y="1535430"/>
            <a:ext cx="9582150" cy="5054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wheel spokes="8"/>
      </p:transition>
    </mc:Choice>
    <mc:Fallback>
      <p:transition spd="slow">
        <p:wheel spokes="8"/>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5781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nvPicPr>
        <p:blipFill>
          <a:blip r:embed="rId9"/>
          <a:srcRect t="5452" b="31917"/>
          <a:stretch>
            <a:fillRect/>
          </a:stretch>
        </p:blipFill>
        <p:spPr>
          <a:xfrm>
            <a:off x="1229360" y="1452245"/>
            <a:ext cx="4038600" cy="5475605"/>
          </a:xfrm>
          <a:prstGeom prst="rect">
            <a:avLst/>
          </a:prstGeom>
        </p:spPr>
      </p:pic>
      <p:pic>
        <p:nvPicPr>
          <p:cNvPr id="9" name="图片 8"/>
          <p:cNvPicPr>
            <a:picLocks noChangeAspect="1"/>
          </p:cNvPicPr>
          <p:nvPr/>
        </p:nvPicPr>
        <p:blipFill>
          <a:blip r:embed="rId10"/>
          <a:srcRect t="5454" b="13127"/>
          <a:stretch>
            <a:fillRect/>
          </a:stretch>
        </p:blipFill>
        <p:spPr>
          <a:xfrm>
            <a:off x="6057900" y="1169670"/>
            <a:ext cx="3806190" cy="5758180"/>
          </a:xfrm>
          <a:prstGeom prst="rect">
            <a:avLst/>
          </a:prstGeom>
        </p:spPr>
      </p:pic>
      <p:sp>
        <p:nvSpPr>
          <p:cNvPr id="12" name="文本框 11"/>
          <p:cNvSpPr txBox="1"/>
          <p:nvPr/>
        </p:nvSpPr>
        <p:spPr>
          <a:xfrm>
            <a:off x="101600" y="253365"/>
            <a:ext cx="6096000" cy="1198880"/>
          </a:xfrm>
          <a:prstGeom prst="rect">
            <a:avLst/>
          </a:prstGeom>
          <a:noFill/>
        </p:spPr>
        <p:txBody>
          <a:bodyPr wrap="square" rtlCol="0" anchor="t">
            <a:spAutoFit/>
          </a:bodyPr>
          <a:p>
            <a:pPr algn="ctr"/>
            <a:r>
              <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sym typeface="+mn-ea"/>
              </a:rPr>
              <a:t>海牙国际私法会议常设局</a:t>
            </a:r>
            <a:endPar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sym typeface="+mn-ea"/>
            </a:endParaRPr>
          </a:p>
          <a:p>
            <a:pPr algn="ctr"/>
            <a:r>
              <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sym typeface="+mn-ea"/>
              </a:rPr>
              <a:t>官网相关页面</a:t>
            </a:r>
            <a:endPar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5781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1"/>
          <p:cNvPicPr>
            <a:picLocks noChangeAspect="1"/>
          </p:cNvPicPr>
          <p:nvPr/>
        </p:nvPicPr>
        <p:blipFill>
          <a:blip r:embed="rId9"/>
          <a:stretch>
            <a:fillRect/>
          </a:stretch>
        </p:blipFill>
        <p:spPr>
          <a:xfrm>
            <a:off x="780415" y="356870"/>
            <a:ext cx="10149205" cy="6487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5781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2"/>
          <p:cNvPicPr>
            <a:picLocks noChangeAspect="1"/>
          </p:cNvPicPr>
          <p:nvPr/>
        </p:nvPicPr>
        <p:blipFill>
          <a:blip r:embed="rId9"/>
          <a:stretch>
            <a:fillRect/>
          </a:stretch>
        </p:blipFill>
        <p:spPr>
          <a:xfrm>
            <a:off x="0" y="960120"/>
            <a:ext cx="12192000" cy="5433060"/>
          </a:xfrm>
          <a:prstGeom prst="rect">
            <a:avLst/>
          </a:prstGeom>
        </p:spPr>
      </p:pic>
      <p:sp>
        <p:nvSpPr>
          <p:cNvPr id="12" name="文本框 11"/>
          <p:cNvSpPr txBox="1"/>
          <p:nvPr/>
        </p:nvSpPr>
        <p:spPr>
          <a:xfrm>
            <a:off x="780415" y="393065"/>
            <a:ext cx="6096000" cy="521970"/>
          </a:xfrm>
          <a:prstGeom prst="rect">
            <a:avLst/>
          </a:prstGeom>
          <a:noFill/>
        </p:spPr>
        <p:txBody>
          <a:bodyPr wrap="square" rtlCol="0" anchor="t">
            <a:spAutoFit/>
          </a:bodyPr>
          <a:p>
            <a:r>
              <a:rPr lang="zh-CN" altLang="en-US" sz="2800" dirty="0">
                <a:solidFill>
                  <a:schemeClr val="bg1"/>
                </a:solidFill>
                <a:latin typeface="+mn-lt"/>
                <a:ea typeface="+mn-lt"/>
                <a:cs typeface="楷体" panose="02010609060101010101" charset="-122"/>
                <a:sym typeface="+mn-ea"/>
              </a:rPr>
              <a:t>海牙国际私法会议官网相关页面</a:t>
            </a:r>
            <a:endParaRPr lang="zh-CN" altLang="en-US" sz="2800" dirty="0">
              <a:solidFill>
                <a:schemeClr val="bg1"/>
              </a:solidFill>
              <a:latin typeface="+mn-lt"/>
              <a:ea typeface="+mn-lt"/>
              <a:cs typeface="楷体" panose="02010609060101010101" charset="-122"/>
              <a:sym typeface="+mn-ea"/>
            </a:endParaRPr>
          </a:p>
        </p:txBody>
      </p:sp>
      <p:sp>
        <p:nvSpPr>
          <p:cNvPr id="8" name="文本框 7"/>
          <p:cNvSpPr txBox="1"/>
          <p:nvPr/>
        </p:nvSpPr>
        <p:spPr>
          <a:xfrm>
            <a:off x="1464945" y="6553200"/>
            <a:ext cx="7479030" cy="398780"/>
          </a:xfrm>
          <a:prstGeom prst="rect">
            <a:avLst/>
          </a:prstGeom>
          <a:noFill/>
        </p:spPr>
        <p:txBody>
          <a:bodyPr wrap="square" rtlCol="0">
            <a:spAutoFit/>
          </a:bodyPr>
          <a:p>
            <a:r>
              <a:rPr lang="zh-CN" altLang="en-US" sz="2000" dirty="0">
                <a:solidFill>
                  <a:schemeClr val="bg1"/>
                </a:solidFill>
                <a:latin typeface="+mn-lt"/>
                <a:ea typeface="+mn-lt"/>
                <a:cs typeface="楷体" panose="02010609060101010101" charset="-122"/>
              </a:rPr>
              <a:t>我国外交部及授权地方外办的联系方式将在此处公布。</a:t>
            </a:r>
            <a:endParaRPr lang="zh-CN" altLang="en-US" sz="2000" dirty="0">
              <a:solidFill>
                <a:schemeClr val="bg1"/>
              </a:solidFill>
              <a:latin typeface="+mn-lt"/>
              <a:ea typeface="+mn-lt"/>
              <a:cs typeface="楷体" panose="02010609060101010101" charset="-122"/>
            </a:endParaRPr>
          </a:p>
        </p:txBody>
      </p:sp>
      <p:sp>
        <p:nvSpPr>
          <p:cNvPr id="9" name="上箭头 8"/>
          <p:cNvSpPr/>
          <p:nvPr/>
        </p:nvSpPr>
        <p:spPr>
          <a:xfrm>
            <a:off x="1164590" y="6498590"/>
            <a:ext cx="300355" cy="508000"/>
          </a:xfrm>
          <a:prstGeom prst="up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5621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5781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85420" y="86995"/>
            <a:ext cx="7987665" cy="645160"/>
          </a:xfrm>
          <a:prstGeom prst="rect">
            <a:avLst/>
          </a:prstGeom>
          <a:noFill/>
        </p:spPr>
        <p:txBody>
          <a:bodyPr wrap="none" rtlCol="0" anchor="t">
            <a:spAutoFit/>
          </a:bodyPr>
          <a:p>
            <a:r>
              <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rPr>
              <a:t>核验外国附加证明书方法举例（韩国）</a:t>
            </a:r>
            <a:endParaRPr lang="en-US" altLang="zh-CN"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endParaRPr>
          </a:p>
        </p:txBody>
      </p:sp>
      <p:sp>
        <p:nvSpPr>
          <p:cNvPr id="35" name="文本框 34"/>
          <p:cNvSpPr txBox="1"/>
          <p:nvPr/>
        </p:nvSpPr>
        <p:spPr>
          <a:xfrm>
            <a:off x="521335" y="672465"/>
            <a:ext cx="4700270" cy="1814830"/>
          </a:xfrm>
          <a:prstGeom prst="rect">
            <a:avLst/>
          </a:prstGeom>
          <a:noFill/>
        </p:spPr>
        <p:txBody>
          <a:bodyPr wrap="square" rtlCol="0">
            <a:spAutoFit/>
          </a:bodyPr>
          <a:p>
            <a:r>
              <a:rPr lang="zh-CN" altLang="en-US" sz="2800" b="1">
                <a:solidFill>
                  <a:schemeClr val="bg1"/>
                </a:solidFill>
                <a:latin typeface="楷体" panose="02010609060101010101" charset="-122"/>
                <a:ea typeface="楷体" panose="02010609060101010101" charset="-122"/>
                <a:cs typeface="楷体" panose="02010609060101010101" charset="-122"/>
              </a:rPr>
              <a:t>首先</a:t>
            </a:r>
            <a:r>
              <a:rPr lang="en-US" altLang="zh-CN" sz="2800" b="1">
                <a:solidFill>
                  <a:schemeClr val="bg1"/>
                </a:solidFill>
                <a:latin typeface="楷体" panose="02010609060101010101" charset="-122"/>
                <a:ea typeface="楷体" panose="02010609060101010101" charset="-122"/>
                <a:cs typeface="楷体" panose="02010609060101010101" charset="-122"/>
              </a:rPr>
              <a:t>HCCH</a:t>
            </a:r>
            <a:r>
              <a:rPr lang="zh-CN" altLang="en-US" sz="2800" b="1">
                <a:solidFill>
                  <a:schemeClr val="bg1"/>
                </a:solidFill>
                <a:latin typeface="楷体" panose="02010609060101010101" charset="-122"/>
                <a:ea typeface="楷体" panose="02010609060101010101" charset="-122"/>
                <a:cs typeface="楷体" panose="02010609060101010101" charset="-122"/>
              </a:rPr>
              <a:t>官网中找到韩国附加证明书核查网址并访问。</a:t>
            </a:r>
            <a:r>
              <a:rPr lang="zh-CN" altLang="en-US" sz="2800" b="1">
                <a:solidFill>
                  <a:schemeClr val="bg1"/>
                </a:solidFill>
                <a:latin typeface="楷体" panose="02010609060101010101" charset="-122"/>
                <a:ea typeface="楷体" panose="02010609060101010101" charset="-122"/>
                <a:cs typeface="楷体" panose="02010609060101010101" charset="-122"/>
                <a:sym typeface="+mn-ea"/>
              </a:rPr>
              <a:t>按说明要求</a:t>
            </a:r>
            <a:r>
              <a:rPr lang="zh-CN" altLang="en-US" sz="2800" b="1">
                <a:solidFill>
                  <a:schemeClr val="bg1"/>
                </a:solidFill>
                <a:latin typeface="楷体" panose="02010609060101010101" charset="-122"/>
                <a:ea typeface="楷体" panose="02010609060101010101" charset="-122"/>
                <a:cs typeface="楷体" panose="02010609060101010101" charset="-122"/>
              </a:rPr>
              <a:t>输入有关号码，点击查询。</a:t>
            </a:r>
            <a:endParaRPr lang="zh-CN" altLang="en-US" sz="2800" b="1">
              <a:solidFill>
                <a:schemeClr val="bg1"/>
              </a:solidFill>
              <a:latin typeface="楷体" panose="02010609060101010101" charset="-122"/>
              <a:ea typeface="楷体" panose="02010609060101010101" charset="-122"/>
              <a:cs typeface="楷体" panose="02010609060101010101" charset="-122"/>
            </a:endParaRPr>
          </a:p>
        </p:txBody>
      </p:sp>
      <p:pic>
        <p:nvPicPr>
          <p:cNvPr id="8" name="图片 7"/>
          <p:cNvPicPr>
            <a:picLocks noChangeAspect="1"/>
          </p:cNvPicPr>
          <p:nvPr/>
        </p:nvPicPr>
        <p:blipFill>
          <a:blip r:embed="rId9"/>
          <a:stretch>
            <a:fillRect/>
          </a:stretch>
        </p:blipFill>
        <p:spPr>
          <a:xfrm>
            <a:off x="5604510" y="876935"/>
            <a:ext cx="4522470" cy="3093085"/>
          </a:xfrm>
          <a:prstGeom prst="rect">
            <a:avLst/>
          </a:prstGeom>
        </p:spPr>
      </p:pic>
      <p:pic>
        <p:nvPicPr>
          <p:cNvPr id="9" name="图片 8"/>
          <p:cNvPicPr>
            <a:picLocks noChangeAspect="1"/>
          </p:cNvPicPr>
          <p:nvPr/>
        </p:nvPicPr>
        <p:blipFill>
          <a:blip r:embed="rId10"/>
          <a:stretch>
            <a:fillRect/>
          </a:stretch>
        </p:blipFill>
        <p:spPr>
          <a:xfrm>
            <a:off x="5558790" y="3970020"/>
            <a:ext cx="4613275" cy="3082290"/>
          </a:xfrm>
          <a:prstGeom prst="rect">
            <a:avLst/>
          </a:prstGeom>
        </p:spPr>
      </p:pic>
      <p:pic>
        <p:nvPicPr>
          <p:cNvPr id="13" name="图片 12"/>
          <p:cNvPicPr>
            <a:picLocks noChangeAspect="1"/>
          </p:cNvPicPr>
          <p:nvPr/>
        </p:nvPicPr>
        <p:blipFill>
          <a:blip r:embed="rId11"/>
          <a:stretch>
            <a:fillRect/>
          </a:stretch>
        </p:blipFill>
        <p:spPr>
          <a:xfrm>
            <a:off x="1473835" y="2519680"/>
            <a:ext cx="3253740" cy="4338320"/>
          </a:xfrm>
          <a:prstGeom prst="rect">
            <a:avLst/>
          </a:prstGeom>
        </p:spPr>
      </p:pic>
      <p:sp>
        <p:nvSpPr>
          <p:cNvPr id="12" name="文本框 11"/>
          <p:cNvSpPr txBox="1"/>
          <p:nvPr/>
        </p:nvSpPr>
        <p:spPr>
          <a:xfrm>
            <a:off x="2757805" y="4074160"/>
            <a:ext cx="600710" cy="121920"/>
          </a:xfrm>
          <a:prstGeom prst="rect">
            <a:avLst/>
          </a:prstGeom>
          <a:solidFill>
            <a:schemeClr val="bg1"/>
          </a:solidFill>
        </p:spPr>
        <p:txBody>
          <a:bodyPr wrap="square" rtlCol="0">
            <a:spAutoFit/>
          </a:bodyPr>
          <a:p>
            <a:endParaRPr lang="zh-CN" altLang="en-US" sz="200"/>
          </a:p>
        </p:txBody>
      </p:sp>
    </p:spTree>
  </p:cSld>
  <p:clrMapOvr>
    <a:masterClrMapping/>
  </p:clrMapOvr>
  <mc:AlternateContent xmlns:mc="http://schemas.openxmlformats.org/markup-compatibility/2006">
    <mc:Choice xmlns:p14="http://schemas.microsoft.com/office/powerpoint/2010/main" Requires="p14">
      <p:transition spd="slow" p14:dur="4500">
        <p:fad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微信图片_20230412124640"/>
          <p:cNvPicPr>
            <a:picLocks noChangeAspect="1"/>
          </p:cNvPicPr>
          <p:nvPr>
            <p:custDataLst>
              <p:tags r:id="rId1"/>
            </p:custDataLst>
          </p:nvPr>
        </p:nvPicPr>
        <p:blipFill>
          <a:blip r:embed="rId2"/>
          <a:stretch>
            <a:fillRect/>
          </a:stretch>
        </p:blipFill>
        <p:spPr>
          <a:xfrm>
            <a:off x="699770" y="80645"/>
            <a:ext cx="10567035" cy="6858000"/>
          </a:xfrm>
          <a:prstGeom prst="rect">
            <a:avLst/>
          </a:prstGeom>
        </p:spPr>
      </p:pic>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6"/>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988185" y="1994535"/>
            <a:ext cx="8216265" cy="3353435"/>
          </a:xfrm>
          <a:prstGeom prst="rect">
            <a:avLst/>
          </a:prstGeom>
          <a:noFill/>
        </p:spPr>
        <p:txBody>
          <a:bodyPr wrap="square" rtlCol="0">
            <a:spAutoFit/>
          </a:bodyPr>
          <a:p>
            <a:pPr algn="just" eaLnBrk="1" latinLnBrk="0">
              <a:lnSpc>
                <a:spcPts val="4240"/>
              </a:lnSpc>
            </a:pPr>
            <a:r>
              <a:rPr lang="en-US" altLang="zh-CN" sz="2800" b="1">
                <a:solidFill>
                  <a:schemeClr val="bg1"/>
                </a:solidFill>
                <a:latin typeface="宋体" panose="02010600030101010101" pitchFamily="2" charset="-122"/>
                <a:ea typeface="宋体" panose="02010600030101010101" pitchFamily="2" charset="-122"/>
                <a:cs typeface="楷体" panose="02010609060101010101" charset="-122"/>
                <a:sym typeface="+mn-ea"/>
              </a:rPr>
              <a:t>    </a:t>
            </a:r>
            <a:r>
              <a:rPr lang="en-US" altLang="zh-CN"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2023</a:t>
            </a:r>
            <a:r>
              <a:rPr lang="zh-CN" altLang="en-US"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年3月8日，中国政府正式向《公约》保管机关荷兰外交部递交加入书，标志着中国正式加入《公约》。</a:t>
            </a:r>
            <a:endParaRPr lang="zh-CN" altLang="en-US" sz="3200" b="1">
              <a:solidFill>
                <a:schemeClr val="bg1"/>
              </a:solidFill>
              <a:latin typeface="方正楷体_GBK" panose="02000000000000000000" charset="-122"/>
              <a:ea typeface="方正楷体_GBK" panose="02000000000000000000" charset="-122"/>
              <a:cs typeface="方正楷体_GBK" panose="02000000000000000000" charset="-122"/>
              <a:sym typeface="+mn-ea"/>
            </a:endParaRPr>
          </a:p>
          <a:p>
            <a:pPr algn="just" eaLnBrk="1" latinLnBrk="0">
              <a:lnSpc>
                <a:spcPts val="4240"/>
              </a:lnSpc>
            </a:pPr>
            <a:r>
              <a:rPr lang="en-US" altLang="zh-CN"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                    </a:t>
            </a:r>
            <a:endParaRPr lang="en-US" altLang="zh-CN" sz="3200" b="1">
              <a:solidFill>
                <a:schemeClr val="bg1"/>
              </a:solidFill>
              <a:latin typeface="方正楷体_GBK" panose="02000000000000000000" charset="-122"/>
              <a:ea typeface="方正楷体_GBK" panose="02000000000000000000" charset="-122"/>
              <a:cs typeface="方正楷体_GBK" panose="02000000000000000000" charset="-122"/>
            </a:endParaRPr>
          </a:p>
          <a:p>
            <a:pPr algn="just" eaLnBrk="1" latinLnBrk="0">
              <a:lnSpc>
                <a:spcPts val="4240"/>
              </a:lnSpc>
            </a:pPr>
            <a:r>
              <a:rPr lang="en-US" altLang="zh-CN"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      2023</a:t>
            </a:r>
            <a:r>
              <a:rPr lang="zh-CN" altLang="en-US"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年11月</a:t>
            </a:r>
            <a:r>
              <a:rPr lang="en-US" altLang="zh-CN"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7</a:t>
            </a:r>
            <a:r>
              <a:rPr lang="zh-CN" altLang="en-US" sz="3200" b="1">
                <a:solidFill>
                  <a:schemeClr val="bg1"/>
                </a:solidFill>
                <a:latin typeface="方正楷体_GBK" panose="02000000000000000000" charset="-122"/>
                <a:ea typeface="方正楷体_GBK" panose="02000000000000000000" charset="-122"/>
                <a:cs typeface="方正楷体_GBK" panose="02000000000000000000" charset="-122"/>
                <a:sym typeface="+mn-ea"/>
              </a:rPr>
              <a:t>日《公约》在中国生效实施。</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42240" y="-131445"/>
            <a:ext cx="12468225" cy="72555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815340" y="265430"/>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p:nvPr>
            <p:custDataLst>
              <p:tags r:id="rId9"/>
            </p:custDataLst>
          </p:nvPr>
        </p:nvSpPr>
        <p:spPr>
          <a:xfrm>
            <a:off x="2758440" y="2891155"/>
            <a:ext cx="6278880" cy="829945"/>
          </a:xfrm>
          <a:prstGeom prst="rect">
            <a:avLst/>
          </a:prstGeom>
          <a:noFill/>
          <a:ln w="9525">
            <a:noFill/>
          </a:ln>
        </p:spPr>
        <p:txBody>
          <a:bodyPr wrap="none" anchor="t" anchorCtr="0">
            <a:spAutoFit/>
          </a:bodyPr>
          <a:p>
            <a:pPr algn="ctr"/>
            <a:r>
              <a:rPr lang="zh-CN" altLang="en-US" sz="4800" b="1"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宋体" panose="02010600030101010101" pitchFamily="2" charset="-122"/>
              </a:rPr>
              <a:t>《公约》相关宣介工作</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1"/>
          <p:cNvSpPr/>
          <p:nvPr>
            <p:custDataLst>
              <p:tags r:id="rId9"/>
            </p:custDataLst>
          </p:nvPr>
        </p:nvSpPr>
        <p:spPr>
          <a:xfrm>
            <a:off x="780415" y="433070"/>
            <a:ext cx="2225040" cy="706755"/>
          </a:xfrm>
          <a:prstGeom prst="rect">
            <a:avLst/>
          </a:prstGeom>
          <a:noFill/>
          <a:ln w="9525">
            <a:noFill/>
          </a:ln>
        </p:spPr>
        <p:txBody>
          <a:bodyPr wrap="none" anchor="t" anchorCtr="0">
            <a:spAutoFit/>
          </a:bodyPr>
          <a:p>
            <a:pPr algn="l"/>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对外公告</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pic>
        <p:nvPicPr>
          <p:cNvPr id="9" name="图片 8"/>
          <p:cNvPicPr>
            <a:picLocks noChangeAspect="1"/>
          </p:cNvPicPr>
          <p:nvPr/>
        </p:nvPicPr>
        <p:blipFill>
          <a:blip r:embed="rId10"/>
          <a:srcRect b="26648"/>
          <a:stretch>
            <a:fillRect/>
          </a:stretch>
        </p:blipFill>
        <p:spPr>
          <a:xfrm>
            <a:off x="1376045" y="2259965"/>
            <a:ext cx="8993505" cy="4684395"/>
          </a:xfrm>
          <a:prstGeom prst="rect">
            <a:avLst/>
          </a:prstGeom>
        </p:spPr>
      </p:pic>
      <p:sp>
        <p:nvSpPr>
          <p:cNvPr id="12" name="文本框 11"/>
          <p:cNvSpPr txBox="1"/>
          <p:nvPr/>
        </p:nvSpPr>
        <p:spPr>
          <a:xfrm>
            <a:off x="1238250" y="1398905"/>
            <a:ext cx="7069455" cy="645160"/>
          </a:xfrm>
          <a:prstGeom prst="rect">
            <a:avLst/>
          </a:prstGeom>
          <a:noFill/>
        </p:spPr>
        <p:txBody>
          <a:bodyPr wrap="none" rtlCol="0" anchor="t">
            <a:spAutoFit/>
            <a:scene3d>
              <a:camera prst="orthographicFront"/>
              <a:lightRig rig="threePt" dir="t"/>
            </a:scene3d>
          </a:bodyPr>
          <a:p>
            <a:r>
              <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sym typeface="+mn-ea"/>
              </a:rPr>
              <a:t>中国领事服务网《公约》专题版块</a:t>
            </a:r>
            <a:endParaRPr lang="zh-CN" altLang="en-US" sz="3600" b="1" dirty="0">
              <a:solidFill>
                <a:schemeClr val="bg1"/>
              </a:solidFill>
              <a:effectLst>
                <a:outerShdw blurRad="38100" dist="19050" dir="2700000" algn="tl" rotWithShape="0">
                  <a:schemeClr val="dk1">
                    <a:alpha val="40000"/>
                  </a:schemeClr>
                </a:outerShdw>
              </a:effectLst>
              <a:latin typeface="+mn-lt"/>
              <a:ea typeface="+mn-lt"/>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42240" y="-131445"/>
            <a:ext cx="12468225" cy="72555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815340" y="25844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9"/>
          <a:stretch>
            <a:fillRect/>
          </a:stretch>
        </p:blipFill>
        <p:spPr>
          <a:xfrm>
            <a:off x="3048000" y="-31115"/>
            <a:ext cx="6986905" cy="3483610"/>
          </a:xfrm>
          <a:prstGeom prst="rect">
            <a:avLst/>
          </a:prstGeom>
        </p:spPr>
      </p:pic>
      <p:pic>
        <p:nvPicPr>
          <p:cNvPr id="8" name="图片 7"/>
          <p:cNvPicPr>
            <a:picLocks noChangeAspect="1"/>
          </p:cNvPicPr>
          <p:nvPr/>
        </p:nvPicPr>
        <p:blipFill>
          <a:blip r:embed="rId10"/>
          <a:stretch>
            <a:fillRect/>
          </a:stretch>
        </p:blipFill>
        <p:spPr>
          <a:xfrm>
            <a:off x="3025140" y="3452495"/>
            <a:ext cx="7009765" cy="3495040"/>
          </a:xfrm>
          <a:prstGeom prst="rect">
            <a:avLst/>
          </a:prstGeom>
        </p:spPr>
      </p:pic>
      <p:sp>
        <p:nvSpPr>
          <p:cNvPr id="17" name="文本框 21"/>
          <p:cNvSpPr>
            <a:spLocks noChangeArrowheads="1"/>
          </p:cNvSpPr>
          <p:nvPr>
            <p:custDataLst>
              <p:tags r:id="rId11"/>
            </p:custDataLst>
          </p:nvPr>
        </p:nvSpPr>
        <p:spPr bwMode="auto">
          <a:xfrm>
            <a:off x="-56515" y="484505"/>
            <a:ext cx="30816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ts val="1200"/>
              </a:spcBef>
              <a:buFont typeface="Arial" panose="020B0604020202020204" pitchFamily="34" charset="0"/>
              <a:buNone/>
            </a:pPr>
            <a:r>
              <a:rPr lang="zh-CN" altLang="en-US" sz="4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宣介小册子</a:t>
            </a:r>
            <a:endParaRPr lang="zh-CN" altLang="en-US" sz="4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0">
              <a:srgbClr val="012D86"/>
            </a:gs>
            <a:gs pos="100000">
              <a:srgbClr val="0E2557"/>
            </a:gs>
          </a:gsLst>
          <a:lin scaled="0"/>
        </a:gradFill>
        <a:effectLst/>
      </p:bgPr>
    </p:bg>
    <p:spTree>
      <p:nvGrpSpPr>
        <p:cNvPr id="1" name=""/>
        <p:cNvGrpSpPr/>
        <p:nvPr/>
      </p:nvGrpSpPr>
      <p:grpSpPr>
        <a:xfrm>
          <a:off x="0" y="0"/>
          <a:ext cx="0" cy="0"/>
          <a:chOff x="0" y="0"/>
          <a:chExt cx="0" cy="0"/>
        </a:xfrm>
      </p:grpSpPr>
      <p:sp>
        <p:nvSpPr>
          <p:cNvPr id="26625" name="标题 6145"/>
          <p:cNvSpPr>
            <a:spLocks noGrp="1" noChangeArrowheads="1"/>
          </p:cNvSpPr>
          <p:nvPr>
            <p:ph type="title" idx="4294967295"/>
          </p:nvPr>
        </p:nvSpPr>
        <p:spPr/>
        <p:txBody>
          <a:bodyPr/>
          <a:lstStyle/>
          <a:p>
            <a:endParaRPr lang="zh-CN" altLang="zh-CN">
              <a:ea typeface="宋体" panose="02010600030101010101" pitchFamily="2" charset="-122"/>
            </a:endParaRPr>
          </a:p>
        </p:txBody>
      </p:sp>
      <p:grpSp>
        <p:nvGrpSpPr>
          <p:cNvPr id="26626" name="组合 6147"/>
          <p:cNvGrpSpPr/>
          <p:nvPr/>
        </p:nvGrpSpPr>
        <p:grpSpPr bwMode="auto">
          <a:xfrm>
            <a:off x="-208280" y="-115570"/>
            <a:ext cx="12400280" cy="6990080"/>
            <a:chOff x="0" y="0"/>
            <a:chExt cx="12222519" cy="6878155"/>
          </a:xfrm>
        </p:grpSpPr>
        <p:grpSp>
          <p:nvGrpSpPr>
            <p:cNvPr id="26637" name="组合 6148"/>
            <p:cNvGrpSpPr>
              <a:grpSpLocks noChangeAspect="1"/>
            </p:cNvGrpSpPr>
            <p:nvPr/>
          </p:nvGrpSpPr>
          <p:grpSpPr bwMode="auto">
            <a:xfrm>
              <a:off x="0" y="1"/>
              <a:ext cx="12216000" cy="6878154"/>
              <a:chOff x="0" y="0"/>
              <a:chExt cx="12216000" cy="6878154"/>
            </a:xfrm>
          </p:grpSpPr>
          <p:pic>
            <p:nvPicPr>
              <p:cNvPr id="26639" name="图片 35"/>
              <p:cNvPicPr>
                <a:picLocks noChangeAspect="1" noChangeArrowheads="1"/>
              </p:cNvPicPr>
              <p:nvPr/>
            </p:nvPicPr>
            <p:blipFill>
              <a:blip r:embed="rId1">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0" name="图片 36"/>
              <p:cNvPicPr>
                <a:picLocks noChangeAspect="1" noChangeArrowheads="1"/>
              </p:cNvPicPr>
              <p:nvPr/>
            </p:nvPicPr>
            <p:blipFill>
              <a:blip r:embed="rId1">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38" name="矩形 34"/>
            <p:cNvSpPr>
              <a:spLocks noChangeArrowheads="1"/>
            </p:cNvSpPr>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3" name="图片 2" descr="微信图片_20230412124640"/>
          <p:cNvPicPr>
            <a:picLocks noChangeAspect="1"/>
          </p:cNvPicPr>
          <p:nvPr>
            <p:custDataLst>
              <p:tags r:id="rId2"/>
            </p:custDataLst>
          </p:nvPr>
        </p:nvPicPr>
        <p:blipFill>
          <a:blip r:embed="rId3"/>
          <a:stretch>
            <a:fillRect/>
          </a:stretch>
        </p:blipFill>
        <p:spPr>
          <a:xfrm>
            <a:off x="815340" y="0"/>
            <a:ext cx="10567035" cy="6858000"/>
          </a:xfrm>
          <a:prstGeom prst="rect">
            <a:avLst/>
          </a:prstGeom>
        </p:spPr>
      </p:pic>
      <p:sp>
        <p:nvSpPr>
          <p:cNvPr id="26630" name="文本框 21"/>
          <p:cNvSpPr>
            <a:spLocks noChangeArrowheads="1"/>
          </p:cNvSpPr>
          <p:nvPr/>
        </p:nvSpPr>
        <p:spPr bwMode="auto">
          <a:xfrm>
            <a:off x="838200" y="1398588"/>
            <a:ext cx="10631488" cy="7323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indent="0" algn="ctr">
              <a:buNone/>
            </a:pPr>
            <a:endPar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r>
              <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rPr>
              <a:t>欢迎大家多关注、</a:t>
            </a:r>
            <a:endPar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r>
              <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rPr>
              <a:t>转发外交部和河北外办</a:t>
            </a:r>
            <a:endPar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r>
              <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rPr>
              <a:t>发布的涉及《公约》的消息</a:t>
            </a:r>
            <a:endPar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r>
              <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rPr>
              <a:t>扩大《公约》知悉度</a:t>
            </a:r>
            <a:endPar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r>
              <a:rPr lang="zh-CN" altLang="en-US" sz="36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rPr>
              <a:t>使企业、公民充分</a:t>
            </a:r>
            <a:r>
              <a:rPr lang="zh-CN" altLang="en-US" sz="36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rPr>
              <a:t>用好入约红利</a:t>
            </a:r>
            <a:endParaRPr lang="zh-CN" altLang="en-US" sz="36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endParaRPr lang="en-US" altLang="zh-CN" sz="360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None/>
            </a:pPr>
            <a:endParaRPr lang="zh-CN" altLang="en-US" sz="4800" dirty="0">
              <a:latin typeface="宋体" panose="02010600030101010101" pitchFamily="2" charset="-122"/>
              <a:sym typeface="宋体" panose="02010600030101010101" pitchFamily="2" charset="-122"/>
            </a:endParaRPr>
          </a:p>
          <a:p>
            <a:pPr marL="0" indent="0">
              <a:buNone/>
            </a:pPr>
            <a:endParaRPr lang="zh-CN" altLang="en-US" sz="4400" dirty="0">
              <a:latin typeface="宋体" panose="02010600030101010101" pitchFamily="2" charset="-122"/>
              <a:sym typeface="宋体" panose="02010600030101010101" pitchFamily="2" charset="-122"/>
            </a:endParaRPr>
          </a:p>
          <a:p>
            <a:pPr marL="0" indent="0" algn="ctr">
              <a:buNone/>
            </a:pPr>
            <a:r>
              <a:rPr lang="en-US" altLang="zh-CN" sz="4400" dirty="0">
                <a:latin typeface="宋体" panose="02010600030101010101" pitchFamily="2" charset="-122"/>
                <a:sym typeface="宋体" panose="02010600030101010101" pitchFamily="2" charset="-122"/>
              </a:rPr>
              <a:t>            </a:t>
            </a:r>
            <a:endParaRPr lang="zh-CN" altLang="en-US" sz="4400" dirty="0"/>
          </a:p>
          <a:p>
            <a:pPr algn="ctr" eaLnBrk="1" latinLnBrk="0" hangingPunct="1">
              <a:lnSpc>
                <a:spcPts val="4320"/>
              </a:lnSpc>
              <a:spcBef>
                <a:spcPts val="1200"/>
              </a:spcBef>
              <a:buFont typeface="Arial" panose="020B0604020202020204" pitchFamily="34" charset="0"/>
              <a:buNone/>
            </a:pPr>
            <a:r>
              <a:rPr lang="zh-CN" altLang="en-US" sz="54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 </a:t>
            </a:r>
            <a:endParaRPr lang="zh-CN" altLang="en-US" sz="54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26632" name="Picture 7" descr="领事司徽标_副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newsflash/>
      </p:transition>
    </mc:Choice>
    <mc:Fallback>
      <p:transition spd="slow">
        <p:newsflash/>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68275"/>
            <a:ext cx="12462510" cy="712787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2256790" y="1798955"/>
            <a:ext cx="7804785" cy="4225925"/>
          </a:xfrm>
          <a:prstGeom prst="rect">
            <a:avLst/>
          </a:prstGeom>
          <a:noFill/>
        </p:spPr>
        <p:txBody>
          <a:bodyPr wrap="square" rtlCol="0">
            <a:spAutoFit/>
          </a:bodyPr>
          <a:p>
            <a:pPr algn="just" eaLnBrk="1" latinLnBrk="0">
              <a:lnSpc>
                <a:spcPct val="140000"/>
              </a:lnSpc>
            </a:pPr>
            <a:r>
              <a:rPr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附加证明书是</a:t>
            </a:r>
            <a:r>
              <a:rPr lang="zh-CN"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按《公约》规定由</a:t>
            </a:r>
            <a:r>
              <a:rPr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文书出具国指定的主管机关为公文书签发的一个验证证书，具有《公约》要求的固定内容</a:t>
            </a:r>
            <a:r>
              <a:rPr lang="zh-CN"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和</a:t>
            </a:r>
            <a:r>
              <a:rPr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要素。</a:t>
            </a:r>
            <a:endParaRPr sz="2400" b="1">
              <a:solidFill>
                <a:schemeClr val="bg1"/>
              </a:solidFill>
              <a:latin typeface="方正楷体_GBK" panose="02000000000000000000" charset="-122"/>
              <a:ea typeface="方正楷体_GBK" panose="02000000000000000000" charset="-122"/>
              <a:cs typeface="方正楷体_GBK" panose="02000000000000000000" charset="-122"/>
              <a:sym typeface="+mn-ea"/>
            </a:endParaRPr>
          </a:p>
          <a:p>
            <a:pPr algn="just" eaLnBrk="1" latinLnBrk="0">
              <a:lnSpc>
                <a:spcPct val="140000"/>
              </a:lnSpc>
            </a:pPr>
            <a:endParaRPr sz="2400" b="1">
              <a:solidFill>
                <a:schemeClr val="bg1"/>
              </a:solidFill>
              <a:latin typeface="方正楷体_GBK" panose="02000000000000000000" charset="-122"/>
              <a:ea typeface="方正楷体_GBK" panose="02000000000000000000" charset="-122"/>
              <a:cs typeface="方正楷体_GBK" panose="02000000000000000000" charset="-122"/>
              <a:sym typeface="+mn-ea"/>
            </a:endParaRPr>
          </a:p>
          <a:p>
            <a:pPr algn="just" eaLnBrk="1" latinLnBrk="0">
              <a:lnSpc>
                <a:spcPct val="140000"/>
              </a:lnSpc>
            </a:pPr>
            <a:r>
              <a:rPr sz="2400" b="1">
                <a:solidFill>
                  <a:schemeClr val="bg1"/>
                </a:solidFill>
                <a:latin typeface="方正楷体_GBK" panose="02000000000000000000" charset="-122"/>
                <a:ea typeface="方正楷体_GBK" panose="02000000000000000000" charset="-122"/>
                <a:cs typeface="方正楷体_GBK" panose="02000000000000000000" charset="-122"/>
                <a:sym typeface="+mn-ea"/>
              </a:rPr>
              <a:t>附加证明书与领事认证书功能等同，仅证明公文书上最后一个印鉴、签名属实，不对公文书内容本身的真实性和合法性负责。公文书内容真实性仍遵循“谁出具，谁负责”原则。</a:t>
            </a:r>
            <a:endParaRPr sz="2400" b="1">
              <a:solidFill>
                <a:schemeClr val="bg1"/>
              </a:solidFill>
              <a:latin typeface="方正楷体_GBK" panose="02000000000000000000" charset="-122"/>
              <a:ea typeface="方正楷体_GBK" panose="02000000000000000000" charset="-122"/>
              <a:cs typeface="方正楷体_GBK" panose="02000000000000000000" charset="-122"/>
              <a:sym typeface="+mn-ea"/>
            </a:endParaRPr>
          </a:p>
        </p:txBody>
      </p:sp>
      <p:sp>
        <p:nvSpPr>
          <p:cNvPr id="2" name="文本框 1"/>
          <p:cNvSpPr/>
          <p:nvPr>
            <p:custDataLst>
              <p:tags r:id="rId7"/>
            </p:custDataLst>
          </p:nvPr>
        </p:nvSpPr>
        <p:spPr>
          <a:xfrm>
            <a:off x="781685" y="848360"/>
            <a:ext cx="5798820" cy="706755"/>
          </a:xfrm>
          <a:prstGeom prst="rect">
            <a:avLst/>
          </a:prstGeom>
          <a:noFill/>
          <a:ln w="9525">
            <a:noFill/>
          </a:ln>
        </p:spPr>
        <p:txBody>
          <a:bodyPr wrap="none" anchor="t" anchorCtr="0">
            <a:spAutoFit/>
          </a:bodyPr>
          <a:p>
            <a:pPr algn="l"/>
            <a:r>
              <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rPr>
              <a:t>二、什么是附加证明书？</a:t>
            </a:r>
            <a:endPar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54305" y="-268605"/>
            <a:ext cx="12504420" cy="728408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5604510" y="930910"/>
            <a:ext cx="5662295" cy="5831840"/>
          </a:xfrm>
          <a:prstGeom prst="rect">
            <a:avLst/>
          </a:prstGeom>
        </p:spPr>
      </p:pic>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p:nvPr>
            <p:custDataLst>
              <p:tags r:id="rId9"/>
            </p:custDataLst>
          </p:nvPr>
        </p:nvSpPr>
        <p:spPr>
          <a:xfrm>
            <a:off x="347980" y="1137920"/>
            <a:ext cx="5288280" cy="706755"/>
          </a:xfrm>
          <a:prstGeom prst="rect">
            <a:avLst/>
          </a:prstGeom>
          <a:noFill/>
          <a:ln w="9525">
            <a:noFill/>
          </a:ln>
        </p:spPr>
        <p:txBody>
          <a:bodyPr wrap="none" anchor="t" anchorCtr="0">
            <a:spAutoFit/>
          </a:bodyPr>
          <a:p>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附加证明书的标准式样</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pic>
        <p:nvPicPr>
          <p:cNvPr id="12" name="图片 11" descr="755688641"/>
          <p:cNvPicPr>
            <a:picLocks noChangeAspect="1"/>
          </p:cNvPicPr>
          <p:nvPr>
            <p:custDataLst>
              <p:tags r:id="rId10"/>
            </p:custDataLst>
          </p:nvPr>
        </p:nvPicPr>
        <p:blipFill>
          <a:blip r:embed="rId11"/>
          <a:stretch>
            <a:fillRect/>
          </a:stretch>
        </p:blipFill>
        <p:spPr>
          <a:xfrm>
            <a:off x="942975" y="1844675"/>
            <a:ext cx="4211320" cy="4911090"/>
          </a:xfrm>
          <a:prstGeom prst="rect">
            <a:avLst/>
          </a:prstGeom>
        </p:spPr>
      </p:pic>
      <p:sp>
        <p:nvSpPr>
          <p:cNvPr id="11" name="文本框 10"/>
          <p:cNvSpPr txBox="1"/>
          <p:nvPr>
            <p:custDataLst>
              <p:tags r:id="rId12"/>
            </p:custDataLst>
          </p:nvPr>
        </p:nvSpPr>
        <p:spPr>
          <a:xfrm>
            <a:off x="5636260" y="1692275"/>
            <a:ext cx="5630545" cy="4055110"/>
          </a:xfrm>
          <a:prstGeom prst="rect">
            <a:avLst/>
          </a:prstGeom>
          <a:noFill/>
        </p:spPr>
        <p:txBody>
          <a:bodyPr wrap="square" rtlCol="0">
            <a:spAutoFit/>
          </a:bodyPr>
          <a:p>
            <a:pPr algn="just" eaLnBrk="1" latinLnBrk="0">
              <a:lnSpc>
                <a:spcPct val="140000"/>
              </a:lnSpc>
            </a:pPr>
            <a:r>
              <a:rPr lang="en-US" altLang="zh-CN" sz="2400" b="1">
                <a:solidFill>
                  <a:schemeClr val="bg1"/>
                </a:solidFill>
                <a:latin typeface="宋体" panose="02010600030101010101" pitchFamily="2" charset="-122"/>
                <a:ea typeface="宋体" panose="02010600030101010101" pitchFamily="2" charset="-122"/>
                <a:cs typeface="楷体" panose="02010609060101010101" charset="-122"/>
              </a:rPr>
              <a:t>   </a:t>
            </a:r>
            <a:r>
              <a:rPr lang="zh-CN" altLang="en-US" sz="2000" b="1">
                <a:solidFill>
                  <a:schemeClr val="bg1"/>
                </a:solidFill>
                <a:latin typeface="方正楷体_GBK" panose="02000000000000000000" charset="-122"/>
                <a:ea typeface="方正楷体_GBK" panose="02000000000000000000" charset="-122"/>
                <a:cs typeface="方正楷体_GBK" panose="02000000000000000000" charset="-122"/>
              </a:rPr>
              <a:t>《公约》对附加证明书的形式有严格要求，一般包括 10 个要素：1. 文书出具国；2. 签署人；3. 签署人身份；4. 印鉴名称（前 4 项为文书相关信息）；5. 签发地；6. 签发日期；7. 签发人；8. 附加证明书编号；9. 签发机关印鉴；10. 签名（后 6 项为证明信息）。</a:t>
            </a:r>
            <a:r>
              <a:rPr lang="en-US" altLang="zh-CN" sz="2000" b="1">
                <a:solidFill>
                  <a:schemeClr val="bg1"/>
                </a:solidFill>
                <a:latin typeface="方正楷体_GBK" panose="02000000000000000000" charset="-122"/>
                <a:ea typeface="方正楷体_GBK" panose="02000000000000000000" charset="-122"/>
                <a:cs typeface="方正楷体_GBK" panose="02000000000000000000" charset="-122"/>
              </a:rPr>
              <a:t>           </a:t>
            </a:r>
            <a:endParaRPr lang="en-US" altLang="zh-CN" sz="2000" b="1">
              <a:solidFill>
                <a:schemeClr val="bg1"/>
              </a:solidFill>
              <a:latin typeface="方正楷体_GBK" panose="02000000000000000000" charset="-122"/>
              <a:ea typeface="方正楷体_GBK" panose="02000000000000000000" charset="-122"/>
              <a:cs typeface="方正楷体_GBK" panose="02000000000000000000" charset="-122"/>
            </a:endParaRPr>
          </a:p>
          <a:p>
            <a:pPr algn="just" eaLnBrk="1" latinLnBrk="0">
              <a:lnSpc>
                <a:spcPct val="140000"/>
              </a:lnSpc>
            </a:pPr>
            <a:r>
              <a:rPr lang="en-US" altLang="zh-CN" sz="2000" b="1">
                <a:solidFill>
                  <a:schemeClr val="bg1"/>
                </a:solidFill>
                <a:latin typeface="方正楷体_GBK" panose="02000000000000000000" charset="-122"/>
                <a:ea typeface="方正楷体_GBK" panose="02000000000000000000" charset="-122"/>
                <a:cs typeface="方正楷体_GBK" panose="02000000000000000000" charset="-122"/>
              </a:rPr>
              <a:t>       </a:t>
            </a:r>
            <a:r>
              <a:rPr lang="zh-CN" altLang="en-US" sz="2000" b="1">
                <a:solidFill>
                  <a:schemeClr val="bg1"/>
                </a:solidFill>
                <a:latin typeface="方正楷体_GBK" panose="02000000000000000000" charset="-122"/>
                <a:ea typeface="方正楷体_GBK" panose="02000000000000000000" charset="-122"/>
                <a:cs typeface="方正楷体_GBK" panose="02000000000000000000" charset="-122"/>
              </a:rPr>
              <a:t>同时，为便利公文书在国外使用，附加证明书一般使用包括英、法文及本国语言在内的两种或三种语言范本，以增加其接受度。</a:t>
            </a:r>
            <a:endParaRPr lang="zh-CN" altLang="en-US" sz="2000" b="1">
              <a:solidFill>
                <a:schemeClr val="bg1"/>
              </a:solidFill>
              <a:latin typeface="方正楷体_GBK" panose="02000000000000000000" charset="-122"/>
              <a:ea typeface="方正楷体_GBK" panose="02000000000000000000" charset="-122"/>
              <a:cs typeface="方正楷体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71450" y="-278130"/>
            <a:ext cx="12504420" cy="7284085"/>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625139193"/>
          <p:cNvPicPr>
            <a:picLocks noChangeAspect="1"/>
          </p:cNvPicPr>
          <p:nvPr/>
        </p:nvPicPr>
        <p:blipFill>
          <a:blip r:embed="rId7"/>
          <a:stretch>
            <a:fillRect/>
          </a:stretch>
        </p:blipFill>
        <p:spPr>
          <a:xfrm>
            <a:off x="504190" y="848360"/>
            <a:ext cx="4406900" cy="5878195"/>
          </a:xfrm>
          <a:prstGeom prst="rect">
            <a:avLst/>
          </a:prstGeom>
        </p:spPr>
      </p:pic>
      <p:pic>
        <p:nvPicPr>
          <p:cNvPr id="26625" name="图片 16392" descr="认证贴纸"/>
          <p:cNvPicPr>
            <a:picLocks noChangeAspect="1"/>
          </p:cNvPicPr>
          <p:nvPr/>
        </p:nvPicPr>
        <p:blipFill>
          <a:blip r:embed="rId8"/>
          <a:stretch>
            <a:fillRect/>
          </a:stretch>
        </p:blipFill>
        <p:spPr>
          <a:xfrm>
            <a:off x="5350510" y="2292350"/>
            <a:ext cx="6654800" cy="3242310"/>
          </a:xfrm>
          <a:prstGeom prst="rect">
            <a:avLst/>
          </a:prstGeom>
          <a:noFill/>
          <a:ln w="9525">
            <a:noFill/>
          </a:ln>
        </p:spPr>
      </p:pic>
      <p:sp>
        <p:nvSpPr>
          <p:cNvPr id="2" name="文本框 1"/>
          <p:cNvSpPr/>
          <p:nvPr>
            <p:custDataLst>
              <p:tags r:id="rId9"/>
            </p:custDataLst>
          </p:nvPr>
        </p:nvSpPr>
        <p:spPr>
          <a:xfrm>
            <a:off x="643890" y="70485"/>
            <a:ext cx="4267200" cy="706755"/>
          </a:xfrm>
          <a:prstGeom prst="rect">
            <a:avLst/>
          </a:prstGeom>
          <a:noFill/>
          <a:ln w="9525">
            <a:noFill/>
          </a:ln>
        </p:spPr>
        <p:txBody>
          <a:bodyPr wrap="none" anchor="t" anchorCtr="0">
            <a:spAutoFit/>
          </a:bodyPr>
          <a:p>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附加证明书的式样</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0" name="文本框 1"/>
          <p:cNvSpPr/>
          <p:nvPr>
            <p:custDataLst>
              <p:tags r:id="rId10"/>
            </p:custDataLst>
          </p:nvPr>
        </p:nvSpPr>
        <p:spPr>
          <a:xfrm>
            <a:off x="5778500" y="1310005"/>
            <a:ext cx="5798820" cy="706755"/>
          </a:xfrm>
          <a:prstGeom prst="rect">
            <a:avLst/>
          </a:prstGeom>
          <a:noFill/>
          <a:ln w="9525">
            <a:noFill/>
          </a:ln>
        </p:spPr>
        <p:txBody>
          <a:bodyPr wrap="none" anchor="t" anchorCtr="0">
            <a:spAutoFit/>
          </a:bodyPr>
          <a:p>
            <a:r>
              <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传统国内领事认证的式样</a:t>
            </a:r>
            <a:endParaRPr lang="zh-CN" altLang="en-US" sz="40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35890" y="-143510"/>
            <a:ext cx="12473305" cy="7280910"/>
            <a:chOff x="0" y="0"/>
            <a:chExt cx="12222519" cy="6878155"/>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0"/>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80415" y="264795"/>
            <a:ext cx="10567035" cy="6858000"/>
          </a:xfrm>
          <a:prstGeom prst="rect">
            <a:avLst/>
          </a:prstGeom>
        </p:spPr>
      </p:pic>
      <p:pic>
        <p:nvPicPr>
          <p:cNvPr id="11"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0750550" y="174625"/>
            <a:ext cx="120650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descr="微信图片_20230918174746"/>
          <p:cNvPicPr>
            <a:picLocks noChangeAspect="1"/>
          </p:cNvPicPr>
          <p:nvPr/>
        </p:nvPicPr>
        <p:blipFill>
          <a:blip r:embed="rId9"/>
          <a:srcRect l="3293" t="32380" r="49993" b="38546"/>
          <a:stretch>
            <a:fillRect/>
          </a:stretch>
        </p:blipFill>
        <p:spPr>
          <a:xfrm>
            <a:off x="6374765" y="2816860"/>
            <a:ext cx="4516120" cy="4130040"/>
          </a:xfrm>
          <a:prstGeom prst="rect">
            <a:avLst/>
          </a:prstGeom>
        </p:spPr>
      </p:pic>
      <p:sp>
        <p:nvSpPr>
          <p:cNvPr id="12" name="文本框 11"/>
          <p:cNvSpPr txBox="1"/>
          <p:nvPr/>
        </p:nvSpPr>
        <p:spPr>
          <a:xfrm>
            <a:off x="596900" y="1553210"/>
            <a:ext cx="4425950" cy="1876425"/>
          </a:xfrm>
          <a:prstGeom prst="rect">
            <a:avLst/>
          </a:prstGeom>
          <a:noFill/>
        </p:spPr>
        <p:txBody>
          <a:bodyPr wrap="square" rtlCol="0" anchor="t">
            <a:noAutofit/>
          </a:bodyPr>
          <a:p>
            <a:pPr marL="457200" indent="-457200">
              <a:lnSpc>
                <a:spcPct val="130000"/>
              </a:lnSpc>
              <a:buFont typeface="Arial" panose="020B0604020202020204" pitchFamily="34" charset="0"/>
              <a:buChar char="•"/>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使用印鉴要求：附加证明书将在左下角统一使用印鉴贴，取代传统印章。</a:t>
            </a:r>
            <a:endPar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endParaRPr>
          </a:p>
          <a:p>
            <a:pPr marL="0" indent="0">
              <a:lnSpc>
                <a:spcPct val="130000"/>
              </a:lnSpc>
              <a:buFont typeface="Arial" panose="020B0604020202020204" pitchFamily="34" charset="0"/>
              <a:buNone/>
            </a:pPr>
            <a:endParaRPr lang="zh-CN" altLang="en-US" sz="2800" b="1" dirty="0">
              <a:solidFill>
                <a:schemeClr val="bg1"/>
              </a:solidFill>
              <a:latin typeface="楷体" panose="02010609060101010101" charset="-122"/>
              <a:ea typeface="楷体" panose="02010609060101010101" charset="-122"/>
              <a:cs typeface="楷体" panose="02010609060101010101" charset="-122"/>
              <a:sym typeface="宋体" panose="02010600030101010101" pitchFamily="2" charset="-122"/>
            </a:endParaRPr>
          </a:p>
          <a:p>
            <a:pPr marL="457200" indent="-457200">
              <a:lnSpc>
                <a:spcPct val="130000"/>
              </a:lnSpc>
              <a:buFont typeface="Arial" panose="020B0604020202020204" pitchFamily="34" charset="0"/>
              <a:buChar char="•"/>
            </a:pPr>
            <a:r>
              <a:rPr lang="zh-CN" altLang="en-US" sz="2400" b="1" dirty="0">
                <a:solidFill>
                  <a:schemeClr val="bg1"/>
                </a:solidFill>
                <a:latin typeface="楷体" panose="02010609060101010101" charset="-122"/>
                <a:ea typeface="楷体" panose="02010609060101010101" charset="-122"/>
                <a:cs typeface="外交楷体" panose="03000509000000000000" charset="-122"/>
                <a:sym typeface="宋体" panose="02010600030101010101" pitchFamily="2" charset="-122"/>
              </a:rPr>
              <a:t>印鉴贴上有国徽和“中华人民共和国外交部证件专用”字样。</a:t>
            </a:r>
            <a:endParaRPr lang="zh-CN" altLang="en-US" sz="2800" dirty="0">
              <a:solidFill>
                <a:schemeClr val="bg1"/>
              </a:solidFill>
              <a:latin typeface="+mn-lt"/>
              <a:ea typeface="+mn-lt"/>
              <a:cs typeface="+mn-lt"/>
              <a:sym typeface="宋体" panose="02010600030101010101" pitchFamily="2" charset="-122"/>
            </a:endParaRPr>
          </a:p>
        </p:txBody>
      </p:sp>
      <p:pic>
        <p:nvPicPr>
          <p:cNvPr id="14" name="图片 13"/>
          <p:cNvPicPr>
            <a:picLocks noChangeAspect="1"/>
          </p:cNvPicPr>
          <p:nvPr>
            <p:custDataLst>
              <p:tags r:id="rId10"/>
            </p:custDataLst>
          </p:nvPr>
        </p:nvPicPr>
        <p:blipFill>
          <a:blip r:embed="rId11"/>
          <a:srcRect r="9226" b="-22293"/>
          <a:stretch>
            <a:fillRect/>
          </a:stretch>
        </p:blipFill>
        <p:spPr>
          <a:xfrm>
            <a:off x="5372100" y="1597660"/>
            <a:ext cx="6584950" cy="121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147"/>
          <p:cNvGrpSpPr/>
          <p:nvPr/>
        </p:nvGrpSpPr>
        <p:grpSpPr bwMode="auto">
          <a:xfrm>
            <a:off x="-165735" y="-149224"/>
            <a:ext cx="12462510" cy="7127874"/>
            <a:chOff x="0" y="1"/>
            <a:chExt cx="12222519" cy="6878154"/>
          </a:xfrm>
        </p:grpSpPr>
        <p:grpSp>
          <p:nvGrpSpPr>
            <p:cNvPr id="4" name="组合 6148"/>
            <p:cNvGrpSpPr>
              <a:grpSpLocks noChangeAspect="1"/>
            </p:cNvGrpSpPr>
            <p:nvPr/>
          </p:nvGrpSpPr>
          <p:grpSpPr bwMode="auto">
            <a:xfrm>
              <a:off x="0" y="1"/>
              <a:ext cx="12216000" cy="6878154"/>
              <a:chOff x="0" y="0"/>
              <a:chExt cx="12216000" cy="6878154"/>
            </a:xfrm>
          </p:grpSpPr>
          <p:pic>
            <p:nvPicPr>
              <p:cNvPr id="5" name="图片 3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5103"/>
              <a:stretch>
                <a:fillRect/>
              </a:stretch>
            </p:blipFill>
            <p:spPr bwMode="auto">
              <a:xfrm>
                <a:off x="4968000" y="0"/>
                <a:ext cx="724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l="31456" t="5103"/>
              <a:stretch>
                <a:fillRect/>
              </a:stretch>
            </p:blipFill>
            <p:spPr bwMode="auto">
              <a:xfrm flipH="1">
                <a:off x="0" y="1"/>
                <a:ext cx="4968000" cy="6878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34"/>
            <p:cNvSpPr>
              <a:spLocks noChangeArrowheads="1"/>
            </p:cNvSpPr>
            <p:nvPr>
              <p:custDataLst>
                <p:tags r:id="rId4"/>
              </p:custDataLst>
            </p:nvPr>
          </p:nvSpPr>
          <p:spPr bwMode="auto">
            <a:xfrm>
              <a:off x="30519" y="9191"/>
              <a:ext cx="12192000" cy="6858000"/>
            </a:xfrm>
            <a:prstGeom prst="rect">
              <a:avLst/>
            </a:prstGeom>
            <a:solidFill>
              <a:srgbClr val="1E4E7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 name="图片 9" descr="微信图片_20230412124640"/>
          <p:cNvPicPr>
            <a:picLocks noChangeAspect="1"/>
          </p:cNvPicPr>
          <p:nvPr>
            <p:custDataLst>
              <p:tags r:id="rId5"/>
            </p:custDataLst>
          </p:nvPr>
        </p:nvPicPr>
        <p:blipFill>
          <a:blip r:embed="rId6"/>
          <a:stretch>
            <a:fillRect/>
          </a:stretch>
        </p:blipFill>
        <p:spPr>
          <a:xfrm>
            <a:off x="709930" y="109220"/>
            <a:ext cx="10567035" cy="6858000"/>
          </a:xfrm>
          <a:prstGeom prst="rect">
            <a:avLst/>
          </a:prstGeom>
        </p:spPr>
      </p:pic>
      <p:grpSp>
        <p:nvGrpSpPr>
          <p:cNvPr id="19" name="组合 18433"/>
          <p:cNvGrpSpPr/>
          <p:nvPr/>
        </p:nvGrpSpPr>
        <p:grpSpPr bwMode="auto">
          <a:xfrm>
            <a:off x="11266488" y="5695950"/>
            <a:ext cx="846137" cy="1058863"/>
            <a:chOff x="0" y="0"/>
            <a:chExt cx="1332" cy="1667"/>
          </a:xfrm>
        </p:grpSpPr>
        <p:sp>
          <p:nvSpPr>
            <p:cNvPr id="20" name="直角三角形 6"/>
            <p:cNvSpPr>
              <a:spLocks noChangeArrowheads="1"/>
            </p:cNvSpPr>
            <p:nvPr/>
          </p:nvSpPr>
          <p:spPr bwMode="auto">
            <a:xfrm flipH="1">
              <a:off x="880" y="0"/>
              <a:ext cx="453" cy="567"/>
            </a:xfrm>
            <a:prstGeom prst="rtTriangle">
              <a:avLst/>
            </a:prstGeom>
            <a:solidFill>
              <a:srgbClr val="6D08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直角三角形 7"/>
            <p:cNvSpPr>
              <a:spLocks noChangeArrowheads="1"/>
            </p:cNvSpPr>
            <p:nvPr/>
          </p:nvSpPr>
          <p:spPr bwMode="auto">
            <a:xfrm flipH="1">
              <a:off x="0" y="567"/>
              <a:ext cx="880" cy="1101"/>
            </a:xfrm>
            <a:prstGeom prst="rtTriangle">
              <a:avLst/>
            </a:prstGeom>
            <a:solidFill>
              <a:srgbClr val="1D5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Font typeface="Arial" panose="020B0604020202020204" pitchFamily="34" charset="0"/>
                <a:buChar char="•"/>
                <a:defRPr sz="3200" b="1">
                  <a:solidFill>
                    <a:schemeClr val="bg1"/>
                  </a:solidFill>
                  <a:latin typeface="Arial" panose="020B0604020202020204" pitchFamily="34" charset="0"/>
                </a:defRPr>
              </a:lvl1pPr>
              <a:lvl2pPr marL="742950" indent="-285750" latinLnBrk="1">
                <a:lnSpc>
                  <a:spcPct val="90000"/>
                </a:lnSpc>
                <a:spcBef>
                  <a:spcPts val="1000"/>
                </a:spcBef>
                <a:buSzPct val="100000"/>
                <a:buFont typeface="Arial" panose="020B0604020202020204" pitchFamily="34" charset="0"/>
                <a:buChar char="•"/>
                <a:defRPr sz="2800" i="1">
                  <a:solidFill>
                    <a:schemeClr val="bg1"/>
                  </a:solidFill>
                  <a:latin typeface="Arial" panose="020B0604020202020204" pitchFamily="34" charset="0"/>
                </a:defRPr>
              </a:lvl2pPr>
              <a:lvl3pPr marL="1143000" indent="-228600" latinLnBrk="1">
                <a:lnSpc>
                  <a:spcPct val="90000"/>
                </a:lnSpc>
                <a:spcBef>
                  <a:spcPts val="1000"/>
                </a:spcBef>
                <a:buSzPct val="100000"/>
                <a:buFont typeface="Arial" panose="020B0604020202020204" pitchFamily="34" charset="0"/>
                <a:buChar char="•"/>
                <a:defRPr sz="2400" i="1">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SzPct val="100000"/>
                <a:buFont typeface="Arial" panose="020B0604020202020204" pitchFamily="34" charset="0"/>
                <a:buChar char="•"/>
                <a:defRPr sz="2000" i="1">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i="1">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latinLnBrk="0" hangingPunct="1">
                <a:lnSpc>
                  <a:spcPct val="100000"/>
                </a:lnSpc>
                <a:spcBef>
                  <a:spcPct val="0"/>
                </a:spcBef>
                <a:buFont typeface="Arial" panose="020B0604020202020204" pitchFamily="34" charset="0"/>
                <a:buNone/>
              </a:pPr>
              <a:endParaRPr lang="zh-CN" altLang="en-US" sz="18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9" name="Picture 7" descr="领事司徽标_副本"/>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bwMode="auto">
          <a:xfrm>
            <a:off x="11276965" y="0"/>
            <a:ext cx="836295" cy="84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2238375" y="1534160"/>
            <a:ext cx="8490585" cy="4399915"/>
          </a:xfrm>
          <a:prstGeom prst="rect">
            <a:avLst/>
          </a:prstGeom>
          <a:noFill/>
        </p:spPr>
        <p:txBody>
          <a:bodyPr wrap="square" rtlCol="0">
            <a:spAutoFit/>
          </a:bodyPr>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    《公约》用简便的一步式证明手续，取代繁琐的传统领事认证链</a:t>
            </a:r>
            <a:r>
              <a:rPr lang="zh-CN" altLang="en-US"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a:t>
            </a:r>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endParaRPr>
          </a:p>
          <a:p>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endParaRPr>
          </a:p>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核心内容——“</a:t>
            </a:r>
            <a:r>
              <a:rPr lang="en-US" altLang="zh-CN" sz="2800" b="1">
                <a:ln w="22225">
                  <a:solidFill>
                    <a:schemeClr val="accent2"/>
                  </a:solidFill>
                  <a:prstDash val="solid"/>
                </a:ln>
                <a:solidFill>
                  <a:schemeClr val="accent2">
                    <a:lumMod val="40000"/>
                    <a:lumOff val="60000"/>
                  </a:schemeClr>
                </a:solidFill>
                <a:effectLst/>
                <a:latin typeface="方正楷体_GBK" panose="02000000000000000000" charset="-122"/>
                <a:ea typeface="方正楷体_GBK" panose="02000000000000000000" charset="-122"/>
                <a:cs typeface="方正楷体_GBK" panose="02000000000000000000" charset="-122"/>
                <a:sym typeface="+mn-ea"/>
              </a:rPr>
              <a:t>取消</a:t>
            </a:r>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”和“</a:t>
            </a:r>
            <a:r>
              <a:rPr lang="en-US" altLang="zh-CN" sz="2800" b="1">
                <a:ln w="22225">
                  <a:solidFill>
                    <a:schemeClr val="accent2"/>
                  </a:solidFill>
                  <a:prstDash val="solid"/>
                </a:ln>
                <a:solidFill>
                  <a:schemeClr val="accent2">
                    <a:lumMod val="40000"/>
                    <a:lumOff val="60000"/>
                  </a:schemeClr>
                </a:solidFill>
                <a:effectLst/>
                <a:latin typeface="方正楷体_GBK" panose="02000000000000000000" charset="-122"/>
                <a:ea typeface="方正楷体_GBK" panose="02000000000000000000" charset="-122"/>
                <a:cs typeface="方正楷体_GBK" panose="02000000000000000000" charset="-122"/>
                <a:sym typeface="+mn-ea"/>
              </a:rPr>
              <a:t>附加</a:t>
            </a:r>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a:t>
            </a:r>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endParaRPr>
          </a:p>
          <a:p>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endParaRPr>
          </a:p>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-“取消”指缔约国之间</a:t>
            </a:r>
            <a:r>
              <a:rPr lang="zh-CN" altLang="en-US"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相互</a:t>
            </a:r>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取消使领馆的领 </a:t>
            </a:r>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endParaRPr>
          </a:p>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     事认证环节</a:t>
            </a:r>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endParaRPr>
          </a:p>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-“附加”指</a:t>
            </a:r>
            <a:r>
              <a:rPr lang="zh-CN" altLang="en-US"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用文书出具国</a:t>
            </a:r>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主管机关签发的附</a:t>
            </a:r>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endParaRPr>
          </a:p>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     加证明书（APOSTILLE）替代领事认证， </a:t>
            </a:r>
            <a:endPar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endParaRPr>
          </a:p>
          <a:p>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    验证文书上</a:t>
            </a:r>
            <a:r>
              <a:rPr lang="zh-CN" altLang="en-US"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最后一个</a:t>
            </a:r>
            <a:r>
              <a:rPr lang="en-US" altLang="zh-CN" sz="2800" b="1">
                <a:solidFill>
                  <a:schemeClr val="bg1"/>
                </a:solidFill>
                <a:latin typeface="方正楷体_GBK" panose="02000000000000000000" charset="-122"/>
                <a:ea typeface="方正楷体_GBK" panose="02000000000000000000" charset="-122"/>
                <a:cs typeface="方正楷体_GBK" panose="02000000000000000000" charset="-122"/>
                <a:sym typeface="+mn-ea"/>
              </a:rPr>
              <a:t>印鉴、签名的真实性</a:t>
            </a:r>
            <a:endParaRPr lang="zh-CN" altLang="en-US" sz="2800"/>
          </a:p>
        </p:txBody>
      </p:sp>
      <p:sp>
        <p:nvSpPr>
          <p:cNvPr id="8" name="文本框 1"/>
          <p:cNvSpPr/>
          <p:nvPr>
            <p:custDataLst>
              <p:tags r:id="rId9"/>
            </p:custDataLst>
          </p:nvPr>
        </p:nvSpPr>
        <p:spPr>
          <a:xfrm>
            <a:off x="709930" y="441960"/>
            <a:ext cx="7840980" cy="706755"/>
          </a:xfrm>
          <a:prstGeom prst="rect">
            <a:avLst/>
          </a:prstGeom>
          <a:noFill/>
          <a:ln w="9525">
            <a:noFill/>
          </a:ln>
        </p:spPr>
        <p:txBody>
          <a:bodyPr wrap="none" anchor="t" anchorCtr="0">
            <a:spAutoFit/>
          </a:bodyPr>
          <a:p>
            <a:pPr algn="l"/>
            <a:r>
              <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rPr>
              <a:t>三、《公约》的核心内容是什么？</a:t>
            </a:r>
            <a:endParaRPr lang="zh-CN" altLang="en-US" sz="40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10800,&quot;width&quot;:16641}"/>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UNIT_PLACING_PICTURE_USER_VIEWPORT" val="{&quot;height&quot;:9286,&quot;width&quot;:14527}"/>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UNIT_PLACING_PICTURE_USER_VIEWPORT" val="{&quot;height&quot;:9286,&quot;width&quot;:14527}"/>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UNIT_PLACING_PICTURE_USER_VIEWPORT" val="{&quot;height&quot;:9286,&quot;width&quot;:14527}"/>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9286,&quot;width&quot;:14527}"/>
  <p:tag name="KSO_WM_BEAUTIFY_FLAG" val=""/>
</p:tagLst>
</file>

<file path=ppt/tags/tag120.xml><?xml version="1.0" encoding="utf-8"?>
<p:tagLst xmlns:p="http://schemas.openxmlformats.org/presentationml/2006/main">
  <p:tag name="KSO_WM_UNIT_PLACING_PICTURE_USER_VIEWPORT" val="{&quot;height&quot;:9286,&quot;width&quot;:14527}"/>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UNIT_PLACING_PICTURE_USER_VIEWPORT" val="{&quot;height&quot;:9286,&quot;width&quot;:14527}"/>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UNIT_PLACING_PICTURE_USER_VIEWPORT" val="{&quot;height&quot;:9286,&quot;width&quot;:14527}"/>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UNIT_TABLE_BEAUTIFY" val="smartTable{7037c1e6-3f93-4e34-b0a1-76d7992f8113}"/>
  <p:tag name="TABLE_ENDDRAG_ORIGIN_RECT" val="667*264"/>
  <p:tag name="TABLE_ENDDRAG_RECT" val="171*180*667*264"/>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UNIT_PLACING_PICTURE_USER_VIEWPORT" val="{&quot;height&quot;:9286,&quot;width&quot;:14527}"/>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UNIT_TABLE_BEAUTIFY" val="smartTable{9496348c-6771-4980-9068-d85b0b5b0010}"/>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UNIT_PLACING_PICTURE_USER_VIEWPORT" val="{&quot;height&quot;:9286,&quot;width&quot;:14527}"/>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UNIT_PLACING_PICTURE_USER_VIEWPORT" val="{&quot;height&quot;:9286,&quot;width&quot;:14527}"/>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UNIT_PLACING_PICTURE_USER_VIEWPORT" val="{&quot;height&quot;:9286,&quot;width&quot;:14527}"/>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UNIT_PLACING_PICTURE_USER_VIEWPORT" val="{&quot;height&quot;:9286,&quot;width&quot;:14527}"/>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UNIT_PLACING_PICTURE_USER_VIEWPORT" val="{&quot;height&quot;:9286,&quot;width&quot;:14527}"/>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UNIT_PLACING_PICTURE_USER_VIEWPORT" val="{&quot;height&quot;:9286,&quot;width&quot;:14527}"/>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UNIT_PLACING_PICTURE_USER_VIEWPORT" val="{&quot;height&quot;:9286,&quot;width&quot;:14527}"/>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UNIT_PLACING_PICTURE_USER_VIEWPORT" val="{&quot;height&quot;:9286,&quot;width&quot;:14527}"/>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UNIT_PLACING_PICTURE_USER_VIEWPORT" val="{&quot;height&quot;:9286,&quot;width&quot;:14527}"/>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UNIT_PLACING_PICTURE_USER_VIEWPORT" val="{&quot;height&quot;:9286,&quot;width&quot;:14527}"/>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UNIT_PLACING_PICTURE_USER_VIEWPORT" val="{&quot;height&quot;:9286,&quot;width&quot;:14527}"/>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UNIT_PLACING_PICTURE_USER_VIEWPORT" val="{&quot;height&quot;:9286,&quot;width&quot;:14527}"/>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UNIT_PLACING_PICTURE_USER_VIEWPORT" val="{&quot;height&quot;:9286,&quot;width&quot;:14527}"/>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UNIT_PLACING_PICTURE_USER_VIEWPORT" val="{&quot;height&quot;:9286,&quot;width&quot;:14527}"/>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UNIT_PLACING_PICTURE_USER_VIEWPORT" val="{&quot;height&quot;:9286,&quot;width&quot;:14527}"/>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UNIT_PLACING_PICTURE_USER_VIEWPORT" val="{&quot;height&quot;:9286,&quot;width&quot;:14527}"/>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UNIT_PLACING_PICTURE_USER_VIEWPORT" val="{&quot;height&quot;:9286,&quot;width&quot;:14527}"/>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UNIT_PLACING_PICTURE_USER_VIEWPORT" val="{&quot;height&quot;:9286,&quot;width&quot;:14527}"/>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UNIT_PLACING_PICTURE_USER_VIEWPORT" val="{&quot;height&quot;:9286,&quot;width&quot;:14527}"/>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UNIT_PLACING_PICTURE_USER_VIEWPORT" val="{&quot;height&quot;:10800,&quot;width&quot;:16641}"/>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UNIT_PLACING_PICTURE_USER_VIEWPORT" val="{&quot;height&quot;:9286,&quot;width&quot;:14527}"/>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UNIT_PLACING_PICTURE_USER_VIEWPORT" val="{&quot;height&quot;:9286,&quot;width&quot;:14527}"/>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9286,&quot;width&quot;:14527}"/>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UNIT_PLACING_PICTURE_USER_VIEWPORT" val="{&quot;height&quot;:9286,&quot;width&quot;:14527}"/>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UNIT_PLACING_PICTURE_USER_VIEWPORT" val="{&quot;height&quot;:9286,&quot;width&quot;:14527}"/>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UNIT_PLACING_PICTURE_USER_VIEWPORT" val="{&quot;height&quot;:9286,&quot;width&quot;:14527}"/>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UNIT_PLACING_PICTURE_USER_VIEWPORT" val="{&quot;height&quot;:9286,&quot;width&quot;:14527}"/>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UNIT_PLACING_PICTURE_USER_VIEWPORT" val="{&quot;height&quot;:9286,&quot;width&quot;:14527}"/>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UNIT_PLACING_PICTURE_USER_VIEWPORT" val="{&quot;height&quot;:9286,&quot;width&quot;:14527}"/>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UNIT_PLACING_PICTURE_USER_VIEWPORT" val="{&quot;height&quot;:9286,&quot;width&quot;:14527}"/>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UNIT_PLACING_PICTURE_USER_VIEWPORT" val="{&quot;height&quot;:9286,&quot;width&quot;:14527}"/>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_4">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Calibri 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Office 主题_4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4710</Words>
  <Application>WPS 演示</Application>
  <PresentationFormat>宽屏</PresentationFormat>
  <Paragraphs>341</Paragraphs>
  <Slides>43</Slides>
  <Notes>3</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43</vt:i4>
      </vt:variant>
    </vt:vector>
  </HeadingPairs>
  <TitlesOfParts>
    <vt:vector size="61" baseType="lpstr">
      <vt:lpstr>Arial</vt:lpstr>
      <vt:lpstr>宋体</vt:lpstr>
      <vt:lpstr>Wingdings</vt:lpstr>
      <vt:lpstr>Calibri</vt:lpstr>
      <vt:lpstr>Calibri Light</vt:lpstr>
      <vt:lpstr>微软雅黑</vt:lpstr>
      <vt:lpstr>Times New Roman</vt:lpstr>
      <vt:lpstr>黑体</vt:lpstr>
      <vt:lpstr>方正楷体_GBK</vt:lpstr>
      <vt:lpstr>楷体</vt:lpstr>
      <vt:lpstr>外交楷体</vt:lpstr>
      <vt:lpstr>楷体_GB2312</vt:lpstr>
      <vt:lpstr>Arial Unicode MS</vt:lpstr>
      <vt:lpstr>方正黑体_GBK</vt:lpstr>
      <vt:lpstr>仿宋</vt:lpstr>
      <vt:lpstr>Wingdings</vt:lpstr>
      <vt:lpstr>Office 主题</vt:lpstr>
      <vt:lpstr>Office 主题_4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 yu</dc:creator>
  <cp:lastModifiedBy>Administrator</cp:lastModifiedBy>
  <cp:revision>181</cp:revision>
  <dcterms:created xsi:type="dcterms:W3CDTF">2023-11-06T02:02:00Z</dcterms:created>
  <dcterms:modified xsi:type="dcterms:W3CDTF">2023-11-08T06:25:32Z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2052-11.8.2.8875</vt:lpwstr>
  </property>
  <property fmtid="{D5CDD505-2E9C-101B-9397-08002B2CF9AE}" pid="3" name="ICV">
    <vt:lpwstr>4583EE9C32D748C68A8650983C7FB17D_12</vt:lpwstr>
  </property>
</Properties>
</file>